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4.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charts/chart3.xml" ContentType="application/vnd.openxmlformats-officedocument.drawingml.chart+xml"/>
  <Override PartName="/ppt/theme/themeOverride3.xml" ContentType="application/vnd.openxmlformats-officedocument.themeOverr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charts/chart4.xml" ContentType="application/vnd.openxmlformats-officedocument.drawingml.chart+xml"/>
  <Override PartName="/ppt/theme/themeOverride4.xml" ContentType="application/vnd.openxmlformats-officedocument.themeOverr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charts/chart6.xml" ContentType="application/vnd.openxmlformats-officedocument.drawingml.chart+xml"/>
  <Override PartName="/ppt/theme/themeOverride5.xml" ContentType="application/vnd.openxmlformats-officedocument.themeOverrid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charts/chart8.xml" ContentType="application/vnd.openxmlformats-officedocument.drawingml.chart+xml"/>
  <Override PartName="/ppt/theme/themeOverride6.xml" ContentType="application/vnd.openxmlformats-officedocument.themeOverr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charts/chart9.xml" ContentType="application/vnd.openxmlformats-officedocument.drawingml.chart+xml"/>
  <Override PartName="/ppt/theme/themeOverride7.xml" ContentType="application/vnd.openxmlformats-officedocument.themeOverrid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charts/chart10.xml" ContentType="application/vnd.openxmlformats-officedocument.drawingml.chart+xml"/>
  <Override PartName="/ppt/theme/themeOverride8.xml" ContentType="application/vnd.openxmlformats-officedocument.themeOverrid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93" r:id="rId6"/>
    <p:sldMasterId id="2147483707" r:id="rId7"/>
    <p:sldMasterId id="2147483721" r:id="rId8"/>
  </p:sldMasterIdLst>
  <p:notesMasterIdLst>
    <p:notesMasterId r:id="rId43"/>
  </p:notesMasterIdLst>
  <p:sldIdLst>
    <p:sldId id="2147470029" r:id="rId9"/>
    <p:sldId id="5413" r:id="rId10"/>
    <p:sldId id="11926" r:id="rId11"/>
    <p:sldId id="2147470223" r:id="rId12"/>
    <p:sldId id="2147470084" r:id="rId13"/>
    <p:sldId id="2147470083" r:id="rId14"/>
    <p:sldId id="2147470174" r:id="rId15"/>
    <p:sldId id="2147470319" r:id="rId16"/>
    <p:sldId id="2147470324" r:id="rId17"/>
    <p:sldId id="2147470325" r:id="rId18"/>
    <p:sldId id="2147470262" r:id="rId19"/>
    <p:sldId id="2147470302" r:id="rId20"/>
    <p:sldId id="2147470303" r:id="rId21"/>
    <p:sldId id="2147470304" r:id="rId22"/>
    <p:sldId id="2147470320" r:id="rId23"/>
    <p:sldId id="2147470305" r:id="rId24"/>
    <p:sldId id="2147470306" r:id="rId25"/>
    <p:sldId id="2147470307" r:id="rId26"/>
    <p:sldId id="2147470318" r:id="rId27"/>
    <p:sldId id="2147470339" r:id="rId28"/>
    <p:sldId id="2147470329" r:id="rId29"/>
    <p:sldId id="2147470330" r:id="rId30"/>
    <p:sldId id="2147470331" r:id="rId31"/>
    <p:sldId id="2147470332" r:id="rId32"/>
    <p:sldId id="2147470333" r:id="rId33"/>
    <p:sldId id="2147470334" r:id="rId34"/>
    <p:sldId id="2147470335" r:id="rId35"/>
    <p:sldId id="2147470336" r:id="rId36"/>
    <p:sldId id="2147470337" r:id="rId37"/>
    <p:sldId id="5441" r:id="rId38"/>
    <p:sldId id="5439" r:id="rId39"/>
    <p:sldId id="2147470026" r:id="rId40"/>
    <p:sldId id="2147470027" r:id="rId41"/>
    <p:sldId id="535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ew template" id="{8C4A8750-542F-4F37-BF5B-5F7C1C1535F2}">
          <p14:sldIdLst>
            <p14:sldId id="2147470029"/>
            <p14:sldId id="5413"/>
            <p14:sldId id="11926"/>
            <p14:sldId id="2147470223"/>
            <p14:sldId id="2147470084"/>
            <p14:sldId id="2147470083"/>
            <p14:sldId id="2147470174"/>
            <p14:sldId id="2147470319"/>
            <p14:sldId id="2147470324"/>
            <p14:sldId id="2147470325"/>
            <p14:sldId id="2147470262"/>
            <p14:sldId id="2147470302"/>
            <p14:sldId id="2147470303"/>
            <p14:sldId id="2147470304"/>
            <p14:sldId id="2147470320"/>
            <p14:sldId id="2147470305"/>
            <p14:sldId id="2147470306"/>
            <p14:sldId id="2147470307"/>
            <p14:sldId id="2147470318"/>
            <p14:sldId id="2147470339"/>
            <p14:sldId id="2147470329"/>
            <p14:sldId id="2147470330"/>
            <p14:sldId id="2147470331"/>
            <p14:sldId id="2147470332"/>
            <p14:sldId id="2147470333"/>
            <p14:sldId id="2147470334"/>
            <p14:sldId id="2147470335"/>
            <p14:sldId id="2147470336"/>
            <p14:sldId id="2147470337"/>
            <p14:sldId id="5441"/>
            <p14:sldId id="5439"/>
            <p14:sldId id="2147470026"/>
            <p14:sldId id="2147470027"/>
            <p14:sldId id="5359"/>
          </p14:sldIdLst>
        </p14:section>
      </p14:sectionLst>
    </p:ext>
    <p:ext uri="{EFAFB233-063F-42B5-8137-9DF3F51BA10A}">
      <p15:sldGuideLst xmlns:p15="http://schemas.microsoft.com/office/powerpoint/2012/main">
        <p15:guide id="1" pos="3840" userDrawn="1">
          <p15:clr>
            <a:srgbClr val="A4A3A4"/>
          </p15:clr>
        </p15:guide>
        <p15:guide id="2" orient="horz" pos="572" userDrawn="1">
          <p15:clr>
            <a:srgbClr val="A4A3A4"/>
          </p15:clr>
        </p15:guide>
        <p15:guide id="3" orient="horz" pos="1207" userDrawn="1">
          <p15:clr>
            <a:srgbClr val="A4A3A4"/>
          </p15:clr>
        </p15:guide>
        <p15:guide id="4" orient="horz" pos="143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415D39-046A-26C9-BE6F-8F1FAE273ACA}" name="Gabrielle Blais" initials="GB" userId="S::gblais@leger360.com::88715d42-3dba-41e9-80ab-e3e1f95af689" providerId="AD"/>
  <p188:author id="{C7D4BD62-B69E-1395-FA23-ED66A677D73A}" name="Emmanuelle Grondin" initials="EG" userId="S::egrondin@leger360.com::0944cf63-7d69-4012-a883-b5df45028067" providerId="AD"/>
  <p188:author id="{4D132F65-99C8-1725-F22F-A50D0726B023}" name="Émilie Cyr" initials="ÉC" userId="S::ecyr@leger360.com::81c63dff-ce52-48cd-b830-d63b38e6189d" providerId="AD"/>
  <p188:author id="{DF770470-32C7-578C-A6C6-569F5B0FD328}" name="Andrew Enns" initials="AE" userId="S::aenns@leger360.com::80beceae-0a6e-4c64-b70a-80396fa33a43" providerId="AD"/>
  <p188:author id="{4D6DB977-F13D-1618-22D6-BBA0B52F5917}" name="Adil Mechbal" initials="AM" userId="S::amechbal@leger360.com::a480f2b3-814a-45ce-97ec-9a6787cb784e" providerId="AD"/>
  <p188:author id="{0F339BC5-7B72-41A7-8F26-D424BC0103A7}" name="Lynn Tran" initials="" userId="S::ltran@leger360.com::b39a9c71-d005-4204-923c-0ee894ceebd9" providerId="AD"/>
  <p188:author id="{11BB57C6-F726-9F9F-A228-148C974CED51}" name="Marc-Étienne Laflamme" initials="ML" userId="S::melaflamme@leger360.com::cd845f9e-3380-4e3c-b2c6-b2049f3f77d2" providerId="AD"/>
  <p188:author id="{7B6226F0-9307-5EB8-BAA7-48CB50935527}" name="Catherine Marcoux" initials="CM" userId="S::cmarcoux@leger360.com::f99e9f9c-2c6c-47e6-9ee7-a41c070573f4" providerId="AD"/>
  <p188:author id="{376AEBFF-BD85-4252-2025-46F8CF90C833}" name="Florence Desmeules" initials="FD" userId="S::fgravelle-desmeules@leger360.com::9b8e84f8-6410-4e57-b208-b5f91a27c09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7EC"/>
    <a:srgbClr val="FF9933"/>
    <a:srgbClr val="48A141"/>
    <a:srgbClr val="114172"/>
    <a:srgbClr val="C9E1F3"/>
    <a:srgbClr val="A4CDEB"/>
    <a:srgbClr val="ED1C24"/>
    <a:srgbClr val="EEEEEF"/>
    <a:srgbClr val="008000"/>
    <a:srgbClr val="4F4F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72"/>
      </p:cViewPr>
      <p:guideLst>
        <p:guide pos="3840"/>
        <p:guide orient="horz" pos="572"/>
        <p:guide orient="horz" pos="1207"/>
        <p:guide orient="horz" pos="143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nuelle Grondin" userId="0944cf63-7d69-4012-a883-b5df45028067" providerId="ADAL" clId="{4BC1D6B0-D5DB-4BC4-8DE7-42062D11C987}"/>
    <pc:docChg chg="undo custSel addSld delSld modSld sldOrd modSection">
      <pc:chgData name="Emmanuelle Grondin" userId="0944cf63-7d69-4012-a883-b5df45028067" providerId="ADAL" clId="{4BC1D6B0-D5DB-4BC4-8DE7-42062D11C987}" dt="2026-04-27T19:15:51.431" v="8038"/>
      <pc:docMkLst>
        <pc:docMk/>
      </pc:docMkLst>
      <pc:sldChg chg="addSp delSp modSp mod">
        <pc:chgData name="Emmanuelle Grondin" userId="0944cf63-7d69-4012-a883-b5df45028067" providerId="ADAL" clId="{4BC1D6B0-D5DB-4BC4-8DE7-42062D11C987}" dt="2026-04-27T16:05:56.684" v="6727" actId="2165"/>
        <pc:sldMkLst>
          <pc:docMk/>
          <pc:sldMk cId="3294110600" sldId="5413"/>
        </pc:sldMkLst>
        <pc:spChg chg="mod">
          <ac:chgData name="Emmanuelle Grondin" userId="0944cf63-7d69-4012-a883-b5df45028067" providerId="ADAL" clId="{4BC1D6B0-D5DB-4BC4-8DE7-42062D11C987}" dt="2026-04-27T16:05:05.063" v="6720" actId="13926"/>
          <ac:spMkLst>
            <pc:docMk/>
            <pc:sldMk cId="3294110600" sldId="5413"/>
            <ac:spMk id="5" creationId="{BBF2B170-63F1-9F76-ECF9-1CC053A511ED}"/>
          </ac:spMkLst>
        </pc:spChg>
        <pc:spChg chg="mod">
          <ac:chgData name="Emmanuelle Grondin" userId="0944cf63-7d69-4012-a883-b5df45028067" providerId="ADAL" clId="{4BC1D6B0-D5DB-4BC4-8DE7-42062D11C987}" dt="2026-04-27T16:05:48.928" v="6725" actId="13926"/>
          <ac:spMkLst>
            <pc:docMk/>
            <pc:sldMk cId="3294110600" sldId="5413"/>
            <ac:spMk id="11" creationId="{CA422D58-80D5-6FCE-6724-5B120F675A36}"/>
          </ac:spMkLst>
        </pc:spChg>
        <pc:spChg chg="mod">
          <ac:chgData name="Emmanuelle Grondin" userId="0944cf63-7d69-4012-a883-b5df45028067" providerId="ADAL" clId="{4BC1D6B0-D5DB-4BC4-8DE7-42062D11C987}" dt="2026-04-27T16:04:52.800" v="6709" actId="20577"/>
          <ac:spMkLst>
            <pc:docMk/>
            <pc:sldMk cId="3294110600" sldId="5413"/>
            <ac:spMk id="14" creationId="{B3E06860-D963-DB93-3DD9-E28DCAE59CA4}"/>
          </ac:spMkLst>
        </pc:spChg>
        <pc:graphicFrameChg chg="modGraphic">
          <ac:chgData name="Emmanuelle Grondin" userId="0944cf63-7d69-4012-a883-b5df45028067" providerId="ADAL" clId="{4BC1D6B0-D5DB-4BC4-8DE7-42062D11C987}" dt="2026-04-27T16:05:56.684" v="6727" actId="2165"/>
          <ac:graphicFrameMkLst>
            <pc:docMk/>
            <pc:sldMk cId="3294110600" sldId="5413"/>
            <ac:graphicFrameMk id="7" creationId="{3E5B1D18-13EF-871D-CC36-13E044ADBCAE}"/>
          </ac:graphicFrameMkLst>
        </pc:graphicFrameChg>
      </pc:sldChg>
      <pc:sldChg chg="modSp mod">
        <pc:chgData name="Emmanuelle Grondin" userId="0944cf63-7d69-4012-a883-b5df45028067" providerId="ADAL" clId="{4BC1D6B0-D5DB-4BC4-8DE7-42062D11C987}" dt="2026-04-27T18:48:14.231" v="7646" actId="20577"/>
        <pc:sldMkLst>
          <pc:docMk/>
          <pc:sldMk cId="3498184650" sldId="5439"/>
        </pc:sldMkLst>
        <pc:spChg chg="mod">
          <ac:chgData name="Emmanuelle Grondin" userId="0944cf63-7d69-4012-a883-b5df45028067" providerId="ADAL" clId="{4BC1D6B0-D5DB-4BC4-8DE7-42062D11C987}" dt="2026-04-27T18:43:26.202" v="7550" actId="13926"/>
          <ac:spMkLst>
            <pc:docMk/>
            <pc:sldMk cId="3498184650" sldId="5439"/>
            <ac:spMk id="4" creationId="{A7438D49-0CDA-D238-FE1A-26925EB4FC2B}"/>
          </ac:spMkLst>
        </pc:spChg>
        <pc:graphicFrameChg chg="modGraphic">
          <ac:chgData name="Emmanuelle Grondin" userId="0944cf63-7d69-4012-a883-b5df45028067" providerId="ADAL" clId="{4BC1D6B0-D5DB-4BC4-8DE7-42062D11C987}" dt="2026-04-27T18:44:46.987" v="7568" actId="20577"/>
          <ac:graphicFrameMkLst>
            <pc:docMk/>
            <pc:sldMk cId="3498184650" sldId="5439"/>
            <ac:graphicFrameMk id="20" creationId="{00B0A31B-D413-B900-71F4-0E3684AA4913}"/>
          </ac:graphicFrameMkLst>
        </pc:graphicFrameChg>
        <pc:graphicFrameChg chg="mod modGraphic">
          <ac:chgData name="Emmanuelle Grondin" userId="0944cf63-7d69-4012-a883-b5df45028067" providerId="ADAL" clId="{4BC1D6B0-D5DB-4BC4-8DE7-42062D11C987}" dt="2026-04-27T18:48:14.231" v="7646" actId="20577"/>
          <ac:graphicFrameMkLst>
            <pc:docMk/>
            <pc:sldMk cId="3498184650" sldId="5439"/>
            <ac:graphicFrameMk id="21" creationId="{A0AEBCEE-ED70-8DB7-91C7-AD9618110D7E}"/>
          </ac:graphicFrameMkLst>
        </pc:graphicFrameChg>
        <pc:graphicFrameChg chg="modGraphic">
          <ac:chgData name="Emmanuelle Grondin" userId="0944cf63-7d69-4012-a883-b5df45028067" providerId="ADAL" clId="{4BC1D6B0-D5DB-4BC4-8DE7-42062D11C987}" dt="2026-04-27T18:45:14.990" v="7586" actId="20577"/>
          <ac:graphicFrameMkLst>
            <pc:docMk/>
            <pc:sldMk cId="3498184650" sldId="5439"/>
            <ac:graphicFrameMk id="22" creationId="{F0386F6C-7FB6-3B59-D8C3-6F5419C0A885}"/>
          </ac:graphicFrameMkLst>
        </pc:graphicFrameChg>
        <pc:graphicFrameChg chg="modGraphic">
          <ac:chgData name="Emmanuelle Grondin" userId="0944cf63-7d69-4012-a883-b5df45028067" providerId="ADAL" clId="{4BC1D6B0-D5DB-4BC4-8DE7-42062D11C987}" dt="2026-04-27T18:47:23.634" v="7621" actId="20577"/>
          <ac:graphicFrameMkLst>
            <pc:docMk/>
            <pc:sldMk cId="3498184650" sldId="5439"/>
            <ac:graphicFrameMk id="23" creationId="{ED3F6BAC-C331-5537-E979-9604BB984A0D}"/>
          </ac:graphicFrameMkLst>
        </pc:graphicFrameChg>
      </pc:sldChg>
      <pc:sldChg chg="addSp delSp modSp mod modCm">
        <pc:chgData name="Emmanuelle Grondin" userId="0944cf63-7d69-4012-a883-b5df45028067" providerId="ADAL" clId="{4BC1D6B0-D5DB-4BC4-8DE7-42062D11C987}" dt="2026-04-24T18:46:29.825" v="5965" actId="20577"/>
        <pc:sldMkLst>
          <pc:docMk/>
          <pc:sldMk cId="388938332" sldId="2147470029"/>
        </pc:sldMkLst>
        <pc:spChg chg="mod">
          <ac:chgData name="Emmanuelle Grondin" userId="0944cf63-7d69-4012-a883-b5df45028067" providerId="ADAL" clId="{4BC1D6B0-D5DB-4BC4-8DE7-42062D11C987}" dt="2026-04-24T18:46:29.825" v="5965" actId="20577"/>
          <ac:spMkLst>
            <pc:docMk/>
            <pc:sldMk cId="388938332" sldId="2147470029"/>
            <ac:spMk id="5" creationId="{CF49703B-FC24-38F1-2BB7-F757FA2FD9B7}"/>
          </ac:spMkLst>
        </pc:spChg>
        <pc:extLst>
          <p:ext xmlns:p="http://schemas.openxmlformats.org/presentationml/2006/main" uri="{D6D511B9-2390-475A-947B-AFAB55BFBCF1}">
            <pc226:cmChg xmlns:pc226="http://schemas.microsoft.com/office/powerpoint/2022/06/main/command" chg="mod">
              <pc226:chgData name="Emmanuelle Grondin" userId="0944cf63-7d69-4012-a883-b5df45028067" providerId="ADAL" clId="{4BC1D6B0-D5DB-4BC4-8DE7-42062D11C987}" dt="2025-11-28T17:05:01.271" v="3189" actId="20577"/>
              <pc2:cmMkLst xmlns:pc2="http://schemas.microsoft.com/office/powerpoint/2019/9/main/command">
                <pc:docMk/>
                <pc:sldMk cId="388938332" sldId="2147470029"/>
                <pc2:cmMk id="{B9225A61-66C8-49BC-AD35-F76DF4A7E292}"/>
              </pc2:cmMkLst>
            </pc226:cmChg>
          </p:ext>
        </pc:extLst>
      </pc:sldChg>
      <pc:sldChg chg="addSp modSp mod">
        <pc:chgData name="Emmanuelle Grondin" userId="0944cf63-7d69-4012-a883-b5df45028067" providerId="ADAL" clId="{4BC1D6B0-D5DB-4BC4-8DE7-42062D11C987}" dt="2026-04-27T16:11:21.876" v="6804" actId="1076"/>
        <pc:sldMkLst>
          <pc:docMk/>
          <pc:sldMk cId="4223442887" sldId="2147470083"/>
        </pc:sldMkLst>
        <pc:spChg chg="mod">
          <ac:chgData name="Emmanuelle Grondin" userId="0944cf63-7d69-4012-a883-b5df45028067" providerId="ADAL" clId="{4BC1D6B0-D5DB-4BC4-8DE7-42062D11C987}" dt="2026-04-27T16:06:54.507" v="6734" actId="13926"/>
          <ac:spMkLst>
            <pc:docMk/>
            <pc:sldMk cId="4223442887" sldId="2147470083"/>
            <ac:spMk id="6" creationId="{05D027DA-E918-8103-95EE-88E2EF600544}"/>
          </ac:spMkLst>
        </pc:spChg>
        <pc:spChg chg="mod">
          <ac:chgData name="Emmanuelle Grondin" userId="0944cf63-7d69-4012-a883-b5df45028067" providerId="ADAL" clId="{4BC1D6B0-D5DB-4BC4-8DE7-42062D11C987}" dt="2026-04-27T16:08:47.225" v="6780" actId="20577"/>
          <ac:spMkLst>
            <pc:docMk/>
            <pc:sldMk cId="4223442887" sldId="2147470083"/>
            <ac:spMk id="21" creationId="{CC53C0A3-3114-D289-F916-35B42D6A99A0}"/>
          </ac:spMkLst>
        </pc:spChg>
        <pc:spChg chg="mod">
          <ac:chgData name="Emmanuelle Grondin" userId="0944cf63-7d69-4012-a883-b5df45028067" providerId="ADAL" clId="{4BC1D6B0-D5DB-4BC4-8DE7-42062D11C987}" dt="2026-04-27T16:11:15.006" v="6803" actId="1076"/>
          <ac:spMkLst>
            <pc:docMk/>
            <pc:sldMk cId="4223442887" sldId="2147470083"/>
            <ac:spMk id="55" creationId="{38114A33-53C7-83E9-8C06-B9749F1F8AB2}"/>
          </ac:spMkLst>
        </pc:spChg>
        <pc:spChg chg="mod">
          <ac:chgData name="Emmanuelle Grondin" userId="0944cf63-7d69-4012-a883-b5df45028067" providerId="ADAL" clId="{4BC1D6B0-D5DB-4BC4-8DE7-42062D11C987}" dt="2026-04-27T16:11:05.929" v="6800" actId="1076"/>
          <ac:spMkLst>
            <pc:docMk/>
            <pc:sldMk cId="4223442887" sldId="2147470083"/>
            <ac:spMk id="57" creationId="{51ECB81E-18B2-E7B9-5029-19C3230CC385}"/>
          </ac:spMkLst>
        </pc:spChg>
        <pc:spChg chg="mod">
          <ac:chgData name="Emmanuelle Grondin" userId="0944cf63-7d69-4012-a883-b5df45028067" providerId="ADAL" clId="{4BC1D6B0-D5DB-4BC4-8DE7-42062D11C987}" dt="2026-04-27T16:07:13.875" v="6740" actId="20577"/>
          <ac:spMkLst>
            <pc:docMk/>
            <pc:sldMk cId="4223442887" sldId="2147470083"/>
            <ac:spMk id="61" creationId="{B269EC40-90CE-12E6-34EB-D4EFCE984698}"/>
          </ac:spMkLst>
        </pc:spChg>
        <pc:spChg chg="mod">
          <ac:chgData name="Emmanuelle Grondin" userId="0944cf63-7d69-4012-a883-b5df45028067" providerId="ADAL" clId="{4BC1D6B0-D5DB-4BC4-8DE7-42062D11C987}" dt="2026-04-27T16:08:06.658" v="6762" actId="1076"/>
          <ac:spMkLst>
            <pc:docMk/>
            <pc:sldMk cId="4223442887" sldId="2147470083"/>
            <ac:spMk id="62" creationId="{5D58584A-BECA-2CF6-3BAD-21A6719FC680}"/>
          </ac:spMkLst>
        </pc:spChg>
        <pc:spChg chg="mod">
          <ac:chgData name="Emmanuelle Grondin" userId="0944cf63-7d69-4012-a883-b5df45028067" providerId="ADAL" clId="{4BC1D6B0-D5DB-4BC4-8DE7-42062D11C987}" dt="2026-04-27T16:11:08.332" v="6801" actId="1076"/>
          <ac:spMkLst>
            <pc:docMk/>
            <pc:sldMk cId="4223442887" sldId="2147470083"/>
            <ac:spMk id="63" creationId="{DBB7D03A-218A-D195-95D0-B9C114B6C3E9}"/>
          </ac:spMkLst>
        </pc:spChg>
        <pc:spChg chg="mod">
          <ac:chgData name="Emmanuelle Grondin" userId="0944cf63-7d69-4012-a883-b5df45028067" providerId="ADAL" clId="{4BC1D6B0-D5DB-4BC4-8DE7-42062D11C987}" dt="2026-04-27T16:11:11.324" v="6802" actId="1076"/>
          <ac:spMkLst>
            <pc:docMk/>
            <pc:sldMk cId="4223442887" sldId="2147470083"/>
            <ac:spMk id="64" creationId="{4ADBA44C-8B23-4CA0-4419-2D1D51CD0ECF}"/>
          </ac:spMkLst>
        </pc:spChg>
        <pc:spChg chg="mod">
          <ac:chgData name="Emmanuelle Grondin" userId="0944cf63-7d69-4012-a883-b5df45028067" providerId="ADAL" clId="{4BC1D6B0-D5DB-4BC4-8DE7-42062D11C987}" dt="2026-04-27T16:08:27.315" v="6767" actId="1076"/>
          <ac:spMkLst>
            <pc:docMk/>
            <pc:sldMk cId="4223442887" sldId="2147470083"/>
            <ac:spMk id="65" creationId="{056742CC-F32B-2D38-5AFF-B3828C03FE35}"/>
          </ac:spMkLst>
        </pc:spChg>
        <pc:spChg chg="mod">
          <ac:chgData name="Emmanuelle Grondin" userId="0944cf63-7d69-4012-a883-b5df45028067" providerId="ADAL" clId="{4BC1D6B0-D5DB-4BC4-8DE7-42062D11C987}" dt="2026-04-27T16:07:40.679" v="6753" actId="20577"/>
          <ac:spMkLst>
            <pc:docMk/>
            <pc:sldMk cId="4223442887" sldId="2147470083"/>
            <ac:spMk id="66" creationId="{F1EA8670-CA59-5528-B034-C46333E71286}"/>
          </ac:spMkLst>
        </pc:spChg>
        <pc:grpChg chg="mod">
          <ac:chgData name="Emmanuelle Grondin" userId="0944cf63-7d69-4012-a883-b5df45028067" providerId="ADAL" clId="{4BC1D6B0-D5DB-4BC4-8DE7-42062D11C987}" dt="2026-04-27T16:10:53.379" v="6796" actId="1076"/>
          <ac:grpSpMkLst>
            <pc:docMk/>
            <pc:sldMk cId="4223442887" sldId="2147470083"/>
            <ac:grpSpMk id="43" creationId="{869021B7-13D1-F858-607F-3CEC6701B90C}"/>
          </ac:grpSpMkLst>
        </pc:grpChg>
        <pc:grpChg chg="mod">
          <ac:chgData name="Emmanuelle Grondin" userId="0944cf63-7d69-4012-a883-b5df45028067" providerId="ADAL" clId="{4BC1D6B0-D5DB-4BC4-8DE7-42062D11C987}" dt="2026-04-27T16:11:21.876" v="6804" actId="1076"/>
          <ac:grpSpMkLst>
            <pc:docMk/>
            <pc:sldMk cId="4223442887" sldId="2147470083"/>
            <ac:grpSpMk id="46" creationId="{866A2272-253C-69E9-5F6D-066912C6A93A}"/>
          </ac:grpSpMkLst>
        </pc:grpChg>
        <pc:graphicFrameChg chg="mod">
          <ac:chgData name="Emmanuelle Grondin" userId="0944cf63-7d69-4012-a883-b5df45028067" providerId="ADAL" clId="{4BC1D6B0-D5DB-4BC4-8DE7-42062D11C987}" dt="2026-04-27T16:11:00.776" v="6798" actId="207"/>
          <ac:graphicFrameMkLst>
            <pc:docMk/>
            <pc:sldMk cId="4223442887" sldId="2147470083"/>
            <ac:graphicFrameMk id="67" creationId="{C175DE63-889E-C732-97D8-B45EBE951BA9}"/>
          </ac:graphicFrameMkLst>
        </pc:graphicFrameChg>
      </pc:sldChg>
      <pc:sldChg chg="modSp mod">
        <pc:chgData name="Emmanuelle Grondin" userId="0944cf63-7d69-4012-a883-b5df45028067" providerId="ADAL" clId="{4BC1D6B0-D5DB-4BC4-8DE7-42062D11C987}" dt="2026-04-27T16:16:02.812" v="6872" actId="20577"/>
        <pc:sldMkLst>
          <pc:docMk/>
          <pc:sldMk cId="2292277318" sldId="2147470174"/>
        </pc:sldMkLst>
        <pc:spChg chg="mod">
          <ac:chgData name="Emmanuelle Grondin" userId="0944cf63-7d69-4012-a883-b5df45028067" providerId="ADAL" clId="{4BC1D6B0-D5DB-4BC4-8DE7-42062D11C987}" dt="2026-04-27T16:08:56.669" v="6787" actId="13926"/>
          <ac:spMkLst>
            <pc:docMk/>
            <pc:sldMk cId="2292277318" sldId="2147470174"/>
            <ac:spMk id="3" creationId="{937BAC37-62D6-1637-DE18-9700AACABDC4}"/>
          </ac:spMkLst>
        </pc:spChg>
        <pc:graphicFrameChg chg="mod modGraphic">
          <ac:chgData name="Emmanuelle Grondin" userId="0944cf63-7d69-4012-a883-b5df45028067" providerId="ADAL" clId="{4BC1D6B0-D5DB-4BC4-8DE7-42062D11C987}" dt="2026-04-27T16:16:02.812" v="6872" actId="20577"/>
          <ac:graphicFrameMkLst>
            <pc:docMk/>
            <pc:sldMk cId="2292277318" sldId="2147470174"/>
            <ac:graphicFrameMk id="9" creationId="{7D8952D5-6B86-35EA-E83D-EC85CC3B2043}"/>
          </ac:graphicFrameMkLst>
        </pc:graphicFrameChg>
      </pc:sldChg>
      <pc:sldChg chg="addSp modSp mod">
        <pc:chgData name="Emmanuelle Grondin" userId="0944cf63-7d69-4012-a883-b5df45028067" providerId="ADAL" clId="{4BC1D6B0-D5DB-4BC4-8DE7-42062D11C987}" dt="2026-04-27T19:14:21.823" v="8037" actId="20577"/>
        <pc:sldMkLst>
          <pc:docMk/>
          <pc:sldMk cId="2635212094" sldId="2147470223"/>
        </pc:sldMkLst>
        <pc:spChg chg="mod">
          <ac:chgData name="Emmanuelle Grondin" userId="0944cf63-7d69-4012-a883-b5df45028067" providerId="ADAL" clId="{4BC1D6B0-D5DB-4BC4-8DE7-42062D11C987}" dt="2026-04-27T19:14:21.823" v="8037" actId="20577"/>
          <ac:spMkLst>
            <pc:docMk/>
            <pc:sldMk cId="2635212094" sldId="2147470223"/>
            <ac:spMk id="2" creationId="{D498B03A-0119-FC66-B72E-B95948930921}"/>
          </ac:spMkLst>
        </pc:spChg>
      </pc:sldChg>
      <pc:sldChg chg="modSp mod">
        <pc:chgData name="Emmanuelle Grondin" userId="0944cf63-7d69-4012-a883-b5df45028067" providerId="ADAL" clId="{4BC1D6B0-D5DB-4BC4-8DE7-42062D11C987}" dt="2026-04-27T16:19:57.197" v="6910" actId="1076"/>
        <pc:sldMkLst>
          <pc:docMk/>
          <pc:sldMk cId="4260878254" sldId="2147470302"/>
        </pc:sldMkLst>
        <pc:spChg chg="mod">
          <ac:chgData name="Emmanuelle Grondin" userId="0944cf63-7d69-4012-a883-b5df45028067" providerId="ADAL" clId="{4BC1D6B0-D5DB-4BC4-8DE7-42062D11C987}" dt="2026-04-27T16:19:16.326" v="6899" actId="13926"/>
          <ac:spMkLst>
            <pc:docMk/>
            <pc:sldMk cId="4260878254" sldId="2147470302"/>
            <ac:spMk id="6" creationId="{0C053D02-3156-AC19-52D3-BCC42A5ACFAE}"/>
          </ac:spMkLst>
        </pc:spChg>
        <pc:spChg chg="mod">
          <ac:chgData name="Emmanuelle Grondin" userId="0944cf63-7d69-4012-a883-b5df45028067" providerId="ADAL" clId="{4BC1D6B0-D5DB-4BC4-8DE7-42062D11C987}" dt="2026-04-27T16:19:55.550" v="6909" actId="14100"/>
          <ac:spMkLst>
            <pc:docMk/>
            <pc:sldMk cId="4260878254" sldId="2147470302"/>
            <ac:spMk id="22" creationId="{7BB4D217-0BDE-85A2-5446-DDB581BDCF5E}"/>
          </ac:spMkLst>
        </pc:spChg>
        <pc:spChg chg="mod">
          <ac:chgData name="Emmanuelle Grondin" userId="0944cf63-7d69-4012-a883-b5df45028067" providerId="ADAL" clId="{4BC1D6B0-D5DB-4BC4-8DE7-42062D11C987}" dt="2026-04-27T16:19:33.106" v="6904" actId="13926"/>
          <ac:spMkLst>
            <pc:docMk/>
            <pc:sldMk cId="4260878254" sldId="2147470302"/>
            <ac:spMk id="23" creationId="{EF4E2054-EBF2-AD18-91D1-C0A8F71F1696}"/>
          </ac:spMkLst>
        </pc:spChg>
        <pc:spChg chg="mod">
          <ac:chgData name="Emmanuelle Grondin" userId="0944cf63-7d69-4012-a883-b5df45028067" providerId="ADAL" clId="{4BC1D6B0-D5DB-4BC4-8DE7-42062D11C987}" dt="2026-04-27T16:19:57.197" v="6910" actId="1076"/>
          <ac:spMkLst>
            <pc:docMk/>
            <pc:sldMk cId="4260878254" sldId="2147470302"/>
            <ac:spMk id="24" creationId="{5D7851A6-E654-D025-0310-AA39D222A2C1}"/>
          </ac:spMkLst>
        </pc:spChg>
      </pc:sldChg>
      <pc:sldChg chg="modSp mod">
        <pc:chgData name="Emmanuelle Grondin" userId="0944cf63-7d69-4012-a883-b5df45028067" providerId="ADAL" clId="{4BC1D6B0-D5DB-4BC4-8DE7-42062D11C987}" dt="2026-04-27T16:21:08.578" v="6941" actId="20577"/>
        <pc:sldMkLst>
          <pc:docMk/>
          <pc:sldMk cId="1038742990" sldId="2147470303"/>
        </pc:sldMkLst>
        <pc:spChg chg="mod">
          <ac:chgData name="Emmanuelle Grondin" userId="0944cf63-7d69-4012-a883-b5df45028067" providerId="ADAL" clId="{4BC1D6B0-D5DB-4BC4-8DE7-42062D11C987}" dt="2026-04-27T16:20:05.976" v="6917" actId="13926"/>
          <ac:spMkLst>
            <pc:docMk/>
            <pc:sldMk cId="1038742990" sldId="2147470303"/>
            <ac:spMk id="5" creationId="{C7088EC1-5BD9-46FA-5310-927999E7A48C}"/>
          </ac:spMkLst>
        </pc:spChg>
        <pc:graphicFrameChg chg="mod modGraphic">
          <ac:chgData name="Emmanuelle Grondin" userId="0944cf63-7d69-4012-a883-b5df45028067" providerId="ADAL" clId="{4BC1D6B0-D5DB-4BC4-8DE7-42062D11C987}" dt="2026-04-27T16:21:08.578" v="6941" actId="20577"/>
          <ac:graphicFrameMkLst>
            <pc:docMk/>
            <pc:sldMk cId="1038742990" sldId="2147470303"/>
            <ac:graphicFrameMk id="2" creationId="{B03728D1-3154-F01D-BC3A-5A22B149D8B7}"/>
          </ac:graphicFrameMkLst>
        </pc:graphicFrameChg>
      </pc:sldChg>
      <pc:sldChg chg="addSp modSp mod">
        <pc:chgData name="Emmanuelle Grondin" userId="0944cf63-7d69-4012-a883-b5df45028067" providerId="ADAL" clId="{4BC1D6B0-D5DB-4BC4-8DE7-42062D11C987}" dt="2026-04-27T16:24:21.191" v="7081" actId="1076"/>
        <pc:sldMkLst>
          <pc:docMk/>
          <pc:sldMk cId="1353637415" sldId="2147470304"/>
        </pc:sldMkLst>
        <pc:spChg chg="mod">
          <ac:chgData name="Emmanuelle Grondin" userId="0944cf63-7d69-4012-a883-b5df45028067" providerId="ADAL" clId="{4BC1D6B0-D5DB-4BC4-8DE7-42062D11C987}" dt="2026-04-27T16:21:43.853" v="6948" actId="13926"/>
          <ac:spMkLst>
            <pc:docMk/>
            <pc:sldMk cId="1353637415" sldId="2147470304"/>
            <ac:spMk id="4" creationId="{7B110549-2FD4-F257-EE73-EE8541A6E691}"/>
          </ac:spMkLst>
        </pc:spChg>
        <pc:spChg chg="add mod">
          <ac:chgData name="Emmanuelle Grondin" userId="0944cf63-7d69-4012-a883-b5df45028067" providerId="ADAL" clId="{4BC1D6B0-D5DB-4BC4-8DE7-42062D11C987}" dt="2026-04-27T16:24:21.191" v="7081" actId="1076"/>
          <ac:spMkLst>
            <pc:docMk/>
            <pc:sldMk cId="1353637415" sldId="2147470304"/>
            <ac:spMk id="7" creationId="{A4969473-5028-697A-3353-6310207D86AB}"/>
          </ac:spMkLst>
        </pc:spChg>
        <pc:grpChg chg="mod">
          <ac:chgData name="Emmanuelle Grondin" userId="0944cf63-7d69-4012-a883-b5df45028067" providerId="ADAL" clId="{4BC1D6B0-D5DB-4BC4-8DE7-42062D11C987}" dt="2026-04-27T16:22:41.110" v="6956" actId="1076"/>
          <ac:grpSpMkLst>
            <pc:docMk/>
            <pc:sldMk cId="1353637415" sldId="2147470304"/>
            <ac:grpSpMk id="13" creationId="{142EA65E-B7F4-49BD-D560-AC46909C7F27}"/>
          </ac:grpSpMkLst>
        </pc:grpChg>
        <pc:grpChg chg="mod">
          <ac:chgData name="Emmanuelle Grondin" userId="0944cf63-7d69-4012-a883-b5df45028067" providerId="ADAL" clId="{4BC1D6B0-D5DB-4BC4-8DE7-42062D11C987}" dt="2026-04-27T16:22:36.756" v="6955" actId="1076"/>
          <ac:grpSpMkLst>
            <pc:docMk/>
            <pc:sldMk cId="1353637415" sldId="2147470304"/>
            <ac:grpSpMk id="19" creationId="{7F74E239-073F-561D-B6A6-8CAF58CDAC3D}"/>
          </ac:grpSpMkLst>
        </pc:grpChg>
        <pc:graphicFrameChg chg="mod modGraphic">
          <ac:chgData name="Emmanuelle Grondin" userId="0944cf63-7d69-4012-a883-b5df45028067" providerId="ADAL" clId="{4BC1D6B0-D5DB-4BC4-8DE7-42062D11C987}" dt="2026-04-27T16:23:28.709" v="6969" actId="113"/>
          <ac:graphicFrameMkLst>
            <pc:docMk/>
            <pc:sldMk cId="1353637415" sldId="2147470304"/>
            <ac:graphicFrameMk id="5" creationId="{AAA796B8-4BBE-A58A-8362-DBF5D350BB4B}"/>
          </ac:graphicFrameMkLst>
        </pc:graphicFrameChg>
      </pc:sldChg>
      <pc:sldChg chg="modSp mod">
        <pc:chgData name="Emmanuelle Grondin" userId="0944cf63-7d69-4012-a883-b5df45028067" providerId="ADAL" clId="{4BC1D6B0-D5DB-4BC4-8DE7-42062D11C987}" dt="2026-04-27T16:27:06.487" v="7122" actId="27918"/>
        <pc:sldMkLst>
          <pc:docMk/>
          <pc:sldMk cId="3658157965" sldId="2147470305"/>
        </pc:sldMkLst>
        <pc:spChg chg="mod">
          <ac:chgData name="Emmanuelle Grondin" userId="0944cf63-7d69-4012-a883-b5df45028067" providerId="ADAL" clId="{4BC1D6B0-D5DB-4BC4-8DE7-42062D11C987}" dt="2026-04-27T16:25:25.888" v="7098" actId="13926"/>
          <ac:spMkLst>
            <pc:docMk/>
            <pc:sldMk cId="3658157965" sldId="2147470305"/>
            <ac:spMk id="6" creationId="{1BFC5979-12B5-86B4-5174-4224384CD17B}"/>
          </ac:spMkLst>
        </pc:spChg>
        <pc:spChg chg="mod">
          <ac:chgData name="Emmanuelle Grondin" userId="0944cf63-7d69-4012-a883-b5df45028067" providerId="ADAL" clId="{4BC1D6B0-D5DB-4BC4-8DE7-42062D11C987}" dt="2026-04-27T16:26:12.900" v="7115" actId="13926"/>
          <ac:spMkLst>
            <pc:docMk/>
            <pc:sldMk cId="3658157965" sldId="2147470305"/>
            <ac:spMk id="23" creationId="{B3AE685E-9E82-93A6-B1DA-2127833CC263}"/>
          </ac:spMkLst>
        </pc:spChg>
        <pc:spChg chg="mod">
          <ac:chgData name="Emmanuelle Grondin" userId="0944cf63-7d69-4012-a883-b5df45028067" providerId="ADAL" clId="{4BC1D6B0-D5DB-4BC4-8DE7-42062D11C987}" dt="2026-04-27T16:26:32.856" v="7118" actId="13926"/>
          <ac:spMkLst>
            <pc:docMk/>
            <pc:sldMk cId="3658157965" sldId="2147470305"/>
            <ac:spMk id="24" creationId="{75CF9A2C-5CF3-CC30-74D5-971C4B6C1E67}"/>
          </ac:spMkLst>
        </pc:spChg>
      </pc:sldChg>
      <pc:sldChg chg="modSp mod">
        <pc:chgData name="Emmanuelle Grondin" userId="0944cf63-7d69-4012-a883-b5df45028067" providerId="ADAL" clId="{4BC1D6B0-D5DB-4BC4-8DE7-42062D11C987}" dt="2026-04-27T16:29:20.351" v="7152" actId="20577"/>
        <pc:sldMkLst>
          <pc:docMk/>
          <pc:sldMk cId="3048842475" sldId="2147470306"/>
        </pc:sldMkLst>
        <pc:spChg chg="mod">
          <ac:chgData name="Emmanuelle Grondin" userId="0944cf63-7d69-4012-a883-b5df45028067" providerId="ADAL" clId="{4BC1D6B0-D5DB-4BC4-8DE7-42062D11C987}" dt="2026-04-27T16:27:56.159" v="7129" actId="13926"/>
          <ac:spMkLst>
            <pc:docMk/>
            <pc:sldMk cId="3048842475" sldId="2147470306"/>
            <ac:spMk id="6" creationId="{31027B4B-DE00-39C9-C4D9-58C997F34B74}"/>
          </ac:spMkLst>
        </pc:spChg>
        <pc:graphicFrameChg chg="mod modGraphic">
          <ac:chgData name="Emmanuelle Grondin" userId="0944cf63-7d69-4012-a883-b5df45028067" providerId="ADAL" clId="{4BC1D6B0-D5DB-4BC4-8DE7-42062D11C987}" dt="2026-04-27T16:29:20.351" v="7152" actId="20577"/>
          <ac:graphicFrameMkLst>
            <pc:docMk/>
            <pc:sldMk cId="3048842475" sldId="2147470306"/>
            <ac:graphicFrameMk id="2" creationId="{4A087180-9AED-5EDB-1B14-258C7F555AA8}"/>
          </ac:graphicFrameMkLst>
        </pc:graphicFrameChg>
      </pc:sldChg>
      <pc:sldChg chg="addSp modSp mod">
        <pc:chgData name="Emmanuelle Grondin" userId="0944cf63-7d69-4012-a883-b5df45028067" providerId="ADAL" clId="{4BC1D6B0-D5DB-4BC4-8DE7-42062D11C987}" dt="2026-04-27T16:30:50.732" v="7165"/>
        <pc:sldMkLst>
          <pc:docMk/>
          <pc:sldMk cId="3582134574" sldId="2147470307"/>
        </pc:sldMkLst>
        <pc:spChg chg="mod ord">
          <ac:chgData name="Emmanuelle Grondin" userId="0944cf63-7d69-4012-a883-b5df45028067" providerId="ADAL" clId="{4BC1D6B0-D5DB-4BC4-8DE7-42062D11C987}" dt="2026-04-27T16:25:56.974" v="7110" actId="13926"/>
          <ac:spMkLst>
            <pc:docMk/>
            <pc:sldMk cId="3582134574" sldId="2147470307"/>
            <ac:spMk id="2" creationId="{1B0547EF-4849-449D-27B0-FE6CCDDAB598}"/>
          </ac:spMkLst>
        </pc:spChg>
        <pc:spChg chg="add mod">
          <ac:chgData name="Emmanuelle Grondin" userId="0944cf63-7d69-4012-a883-b5df45028067" providerId="ADAL" clId="{4BC1D6B0-D5DB-4BC4-8DE7-42062D11C987}" dt="2026-04-27T16:30:50.732" v="7165"/>
          <ac:spMkLst>
            <pc:docMk/>
            <pc:sldMk cId="3582134574" sldId="2147470307"/>
            <ac:spMk id="6" creationId="{F32D287B-322D-9A95-E9CB-99D9A7681C7F}"/>
          </ac:spMkLst>
        </pc:spChg>
        <pc:grpChg chg="mod">
          <ac:chgData name="Emmanuelle Grondin" userId="0944cf63-7d69-4012-a883-b5df45028067" providerId="ADAL" clId="{4BC1D6B0-D5DB-4BC4-8DE7-42062D11C987}" dt="2026-04-27T16:25:48" v="7103" actId="1076"/>
          <ac:grpSpMkLst>
            <pc:docMk/>
            <pc:sldMk cId="3582134574" sldId="2147470307"/>
            <ac:grpSpMk id="13" creationId="{715DDB22-EFAE-16CE-0B74-F459EE86DEAD}"/>
          </ac:grpSpMkLst>
        </pc:grpChg>
        <pc:grpChg chg="mod">
          <ac:chgData name="Emmanuelle Grondin" userId="0944cf63-7d69-4012-a883-b5df45028067" providerId="ADAL" clId="{4BC1D6B0-D5DB-4BC4-8DE7-42062D11C987}" dt="2026-04-27T16:25:39.049" v="7101" actId="1076"/>
          <ac:grpSpMkLst>
            <pc:docMk/>
            <pc:sldMk cId="3582134574" sldId="2147470307"/>
            <ac:grpSpMk id="19" creationId="{1A0D0623-B2DC-D93F-6066-5506E0561111}"/>
          </ac:grpSpMkLst>
        </pc:grpChg>
        <pc:graphicFrameChg chg="mod modGraphic">
          <ac:chgData name="Emmanuelle Grondin" userId="0944cf63-7d69-4012-a883-b5df45028067" providerId="ADAL" clId="{4BC1D6B0-D5DB-4BC4-8DE7-42062D11C987}" dt="2026-04-27T16:30:38.643" v="7164" actId="20577"/>
          <ac:graphicFrameMkLst>
            <pc:docMk/>
            <pc:sldMk cId="3582134574" sldId="2147470307"/>
            <ac:graphicFrameMk id="5" creationId="{E368B9C7-B091-6A31-6174-5D15D65A4D0E}"/>
          </ac:graphicFrameMkLst>
        </pc:graphicFrameChg>
      </pc:sldChg>
      <pc:sldChg chg="modSp mod">
        <pc:chgData name="Emmanuelle Grondin" userId="0944cf63-7d69-4012-a883-b5df45028067" providerId="ADAL" clId="{4BC1D6B0-D5DB-4BC4-8DE7-42062D11C987}" dt="2026-04-27T16:31:49.245" v="7176" actId="113"/>
        <pc:sldMkLst>
          <pc:docMk/>
          <pc:sldMk cId="2793485995" sldId="2147470318"/>
        </pc:sldMkLst>
        <pc:graphicFrameChg chg="mod">
          <ac:chgData name="Emmanuelle Grondin" userId="0944cf63-7d69-4012-a883-b5df45028067" providerId="ADAL" clId="{4BC1D6B0-D5DB-4BC4-8DE7-42062D11C987}" dt="2026-04-27T16:31:49.245" v="7176" actId="113"/>
          <ac:graphicFrameMkLst>
            <pc:docMk/>
            <pc:sldMk cId="2793485995" sldId="2147470318"/>
            <ac:graphicFrameMk id="10" creationId="{4ACAB008-5E74-3B4E-A3F9-5856469EECEE}"/>
          </ac:graphicFrameMkLst>
        </pc:graphicFrameChg>
      </pc:sldChg>
      <pc:sldChg chg="modSp mod">
        <pc:chgData name="Emmanuelle Grondin" userId="0944cf63-7d69-4012-a883-b5df45028067" providerId="ADAL" clId="{4BC1D6B0-D5DB-4BC4-8DE7-42062D11C987}" dt="2026-04-27T16:19:00.320" v="6892" actId="688"/>
        <pc:sldMkLst>
          <pc:docMk/>
          <pc:sldMk cId="2119821236" sldId="2147470319"/>
        </pc:sldMkLst>
        <pc:spChg chg="mod">
          <ac:chgData name="Emmanuelle Grondin" userId="0944cf63-7d69-4012-a883-b5df45028067" providerId="ADAL" clId="{4BC1D6B0-D5DB-4BC4-8DE7-42062D11C987}" dt="2026-04-27T16:18:32.626" v="6883" actId="1076"/>
          <ac:spMkLst>
            <pc:docMk/>
            <pc:sldMk cId="2119821236" sldId="2147470319"/>
            <ac:spMk id="15" creationId="{C4BDBFE1-E431-9540-EE90-9B015469D9F1}"/>
          </ac:spMkLst>
        </pc:spChg>
        <pc:spChg chg="mod">
          <ac:chgData name="Emmanuelle Grondin" userId="0944cf63-7d69-4012-a883-b5df45028067" providerId="ADAL" clId="{4BC1D6B0-D5DB-4BC4-8DE7-42062D11C987}" dt="2026-04-27T16:18:34.709" v="6884" actId="1076"/>
          <ac:spMkLst>
            <pc:docMk/>
            <pc:sldMk cId="2119821236" sldId="2147470319"/>
            <ac:spMk id="19" creationId="{03128182-E826-C9CD-6DC5-F69E2B1F954C}"/>
          </ac:spMkLst>
        </pc:spChg>
        <pc:grpChg chg="mod">
          <ac:chgData name="Emmanuelle Grondin" userId="0944cf63-7d69-4012-a883-b5df45028067" providerId="ADAL" clId="{4BC1D6B0-D5DB-4BC4-8DE7-42062D11C987}" dt="2026-04-27T16:18:47.517" v="6888" actId="1076"/>
          <ac:grpSpMkLst>
            <pc:docMk/>
            <pc:sldMk cId="2119821236" sldId="2147470319"/>
            <ac:grpSpMk id="4" creationId="{8A10F2E5-FF3F-9660-0A59-8C94845D978A}"/>
          </ac:grpSpMkLst>
        </pc:grpChg>
        <pc:grpChg chg="mod">
          <ac:chgData name="Emmanuelle Grondin" userId="0944cf63-7d69-4012-a883-b5df45028067" providerId="ADAL" clId="{4BC1D6B0-D5DB-4BC4-8DE7-42062D11C987}" dt="2026-04-27T16:18:52.180" v="6890" actId="1076"/>
          <ac:grpSpMkLst>
            <pc:docMk/>
            <pc:sldMk cId="2119821236" sldId="2147470319"/>
            <ac:grpSpMk id="17" creationId="{99AE6F8B-8488-206D-2EA3-F0ECD56CC647}"/>
          </ac:grpSpMkLst>
        </pc:grpChg>
        <pc:grpChg chg="mod">
          <ac:chgData name="Emmanuelle Grondin" userId="0944cf63-7d69-4012-a883-b5df45028067" providerId="ADAL" clId="{4BC1D6B0-D5DB-4BC4-8DE7-42062D11C987}" dt="2026-04-27T16:18:34.709" v="6884" actId="1076"/>
          <ac:grpSpMkLst>
            <pc:docMk/>
            <pc:sldMk cId="2119821236" sldId="2147470319"/>
            <ac:grpSpMk id="18" creationId="{41D789A2-FD61-757A-C103-DE6B2D7F337E}"/>
          </ac:grpSpMkLst>
        </pc:grpChg>
        <pc:grpChg chg="mod">
          <ac:chgData name="Emmanuelle Grondin" userId="0944cf63-7d69-4012-a883-b5df45028067" providerId="ADAL" clId="{4BC1D6B0-D5DB-4BC4-8DE7-42062D11C987}" dt="2026-04-27T16:18:32.626" v="6883" actId="1076"/>
          <ac:grpSpMkLst>
            <pc:docMk/>
            <pc:sldMk cId="2119821236" sldId="2147470319"/>
            <ac:grpSpMk id="20" creationId="{C6F29FCA-FBE9-52A8-336C-18168DF0B6CE}"/>
          </ac:grpSpMkLst>
        </pc:grpChg>
        <pc:picChg chg="mod">
          <ac:chgData name="Emmanuelle Grondin" userId="0944cf63-7d69-4012-a883-b5df45028067" providerId="ADAL" clId="{4BC1D6B0-D5DB-4BC4-8DE7-42062D11C987}" dt="2026-04-27T16:18:56.619" v="6891" actId="688"/>
          <ac:picMkLst>
            <pc:docMk/>
            <pc:sldMk cId="2119821236" sldId="2147470319"/>
            <ac:picMk id="8" creationId="{9DC45A6F-AB1E-F340-2843-F1B0AA9E1874}"/>
          </ac:picMkLst>
        </pc:picChg>
        <pc:picChg chg="mod">
          <ac:chgData name="Emmanuelle Grondin" userId="0944cf63-7d69-4012-a883-b5df45028067" providerId="ADAL" clId="{4BC1D6B0-D5DB-4BC4-8DE7-42062D11C987}" dt="2026-04-27T16:18:34.709" v="6884" actId="1076"/>
          <ac:picMkLst>
            <pc:docMk/>
            <pc:sldMk cId="2119821236" sldId="2147470319"/>
            <ac:picMk id="12" creationId="{E7BCF546-F3E1-F426-1B3B-60EB44468F05}"/>
          </ac:picMkLst>
        </pc:picChg>
        <pc:picChg chg="mod">
          <ac:chgData name="Emmanuelle Grondin" userId="0944cf63-7d69-4012-a883-b5df45028067" providerId="ADAL" clId="{4BC1D6B0-D5DB-4BC4-8DE7-42062D11C987}" dt="2026-04-27T16:19:00.320" v="6892" actId="688"/>
          <ac:picMkLst>
            <pc:docMk/>
            <pc:sldMk cId="2119821236" sldId="2147470319"/>
            <ac:picMk id="13" creationId="{7BD20698-85D2-7D43-31D3-B3426D4B9FB8}"/>
          </ac:picMkLst>
        </pc:picChg>
        <pc:picChg chg="mod">
          <ac:chgData name="Emmanuelle Grondin" userId="0944cf63-7d69-4012-a883-b5df45028067" providerId="ADAL" clId="{4BC1D6B0-D5DB-4BC4-8DE7-42062D11C987}" dt="2026-04-27T16:18:32.626" v="6883" actId="1076"/>
          <ac:picMkLst>
            <pc:docMk/>
            <pc:sldMk cId="2119821236" sldId="2147470319"/>
            <ac:picMk id="14" creationId="{9DB03B47-6A87-0E27-2F77-71F86ADB9A0A}"/>
          </ac:picMkLst>
        </pc:picChg>
      </pc:sldChg>
      <pc:sldChg chg="modSp mod">
        <pc:chgData name="Emmanuelle Grondin" userId="0944cf63-7d69-4012-a883-b5df45028067" providerId="ADAL" clId="{4BC1D6B0-D5DB-4BC4-8DE7-42062D11C987}" dt="2026-04-27T16:25:10.277" v="7091" actId="113"/>
        <pc:sldMkLst>
          <pc:docMk/>
          <pc:sldMk cId="2296020400" sldId="2147470320"/>
        </pc:sldMkLst>
        <pc:graphicFrameChg chg="mod">
          <ac:chgData name="Emmanuelle Grondin" userId="0944cf63-7d69-4012-a883-b5df45028067" providerId="ADAL" clId="{4BC1D6B0-D5DB-4BC4-8DE7-42062D11C987}" dt="2026-04-27T16:25:10.277" v="7091" actId="113"/>
          <ac:graphicFrameMkLst>
            <pc:docMk/>
            <pc:sldMk cId="2296020400" sldId="2147470320"/>
            <ac:graphicFrameMk id="10" creationId="{5FD6AE58-291B-E48C-F970-7B3215EA9E07}"/>
          </ac:graphicFrameMkLst>
        </pc:graphicFrameChg>
      </pc:sldChg>
      <pc:sldChg chg="modSp add mod">
        <pc:chgData name="Emmanuelle Grondin" userId="0944cf63-7d69-4012-a883-b5df45028067" providerId="ADAL" clId="{4BC1D6B0-D5DB-4BC4-8DE7-42062D11C987}" dt="2026-04-27T18:07:10.077" v="7204" actId="1076"/>
        <pc:sldMkLst>
          <pc:docMk/>
          <pc:sldMk cId="3427226661" sldId="2147470324"/>
        </pc:sldMkLst>
        <pc:spChg chg="mod">
          <ac:chgData name="Emmanuelle Grondin" userId="0944cf63-7d69-4012-a883-b5df45028067" providerId="ADAL" clId="{4BC1D6B0-D5DB-4BC4-8DE7-42062D11C987}" dt="2026-04-27T18:06:12.738" v="7185" actId="13926"/>
          <ac:spMkLst>
            <pc:docMk/>
            <pc:sldMk cId="3427226661" sldId="2147470324"/>
            <ac:spMk id="6" creationId="{9CCE19F0-C5D6-13C5-0C5B-199E1B747B1E}"/>
          </ac:spMkLst>
        </pc:spChg>
        <pc:spChg chg="mod">
          <ac:chgData name="Emmanuelle Grondin" userId="0944cf63-7d69-4012-a883-b5df45028067" providerId="ADAL" clId="{4BC1D6B0-D5DB-4BC4-8DE7-42062D11C987}" dt="2026-04-24T18:52:07.497" v="6056" actId="20577"/>
          <ac:spMkLst>
            <pc:docMk/>
            <pc:sldMk cId="3427226661" sldId="2147470324"/>
            <ac:spMk id="20" creationId="{C1365B69-28DC-61F4-FC64-40581B44F2E8}"/>
          </ac:spMkLst>
        </pc:spChg>
        <pc:spChg chg="mod">
          <ac:chgData name="Emmanuelle Grondin" userId="0944cf63-7d69-4012-a883-b5df45028067" providerId="ADAL" clId="{4BC1D6B0-D5DB-4BC4-8DE7-42062D11C987}" dt="2026-04-27T18:06:53.188" v="7199" actId="14100"/>
          <ac:spMkLst>
            <pc:docMk/>
            <pc:sldMk cId="3427226661" sldId="2147470324"/>
            <ac:spMk id="21" creationId="{B54C1FDA-658E-E074-C4E2-338EB22AE8D0}"/>
          </ac:spMkLst>
        </pc:spChg>
        <pc:spChg chg="mod">
          <ac:chgData name="Emmanuelle Grondin" userId="0944cf63-7d69-4012-a883-b5df45028067" providerId="ADAL" clId="{4BC1D6B0-D5DB-4BC4-8DE7-42062D11C987}" dt="2026-04-27T18:07:08.136" v="7203" actId="14100"/>
          <ac:spMkLst>
            <pc:docMk/>
            <pc:sldMk cId="3427226661" sldId="2147470324"/>
            <ac:spMk id="22" creationId="{E719EC7C-C736-D811-C65C-7AB0DE818B04}"/>
          </ac:spMkLst>
        </pc:spChg>
        <pc:spChg chg="mod">
          <ac:chgData name="Emmanuelle Grondin" userId="0944cf63-7d69-4012-a883-b5df45028067" providerId="ADAL" clId="{4BC1D6B0-D5DB-4BC4-8DE7-42062D11C987}" dt="2026-04-27T18:06:56.061" v="7201" actId="13926"/>
          <ac:spMkLst>
            <pc:docMk/>
            <pc:sldMk cId="3427226661" sldId="2147470324"/>
            <ac:spMk id="23" creationId="{233DE29B-5CE4-E44E-3D9B-7C93D4FCE3CA}"/>
          </ac:spMkLst>
        </pc:spChg>
        <pc:spChg chg="mod">
          <ac:chgData name="Emmanuelle Grondin" userId="0944cf63-7d69-4012-a883-b5df45028067" providerId="ADAL" clId="{4BC1D6B0-D5DB-4BC4-8DE7-42062D11C987}" dt="2026-04-27T18:07:10.077" v="7204" actId="1076"/>
          <ac:spMkLst>
            <pc:docMk/>
            <pc:sldMk cId="3427226661" sldId="2147470324"/>
            <ac:spMk id="24" creationId="{41218B9B-BA3D-A2B2-2854-854F560BB648}"/>
          </ac:spMkLst>
        </pc:spChg>
        <pc:graphicFrameChg chg="mod">
          <ac:chgData name="Emmanuelle Grondin" userId="0944cf63-7d69-4012-a883-b5df45028067" providerId="ADAL" clId="{4BC1D6B0-D5DB-4BC4-8DE7-42062D11C987}" dt="2026-04-27T18:06:50.027" v="7198" actId="207"/>
          <ac:graphicFrameMkLst>
            <pc:docMk/>
            <pc:sldMk cId="3427226661" sldId="2147470324"/>
            <ac:graphicFrameMk id="9" creationId="{610674BD-DAF7-D187-55DC-53D67DCFBE5A}"/>
          </ac:graphicFrameMkLst>
        </pc:graphicFrameChg>
      </pc:sldChg>
      <pc:sldChg chg="addSp delSp modSp add mod">
        <pc:chgData name="Emmanuelle Grondin" userId="0944cf63-7d69-4012-a883-b5df45028067" providerId="ADAL" clId="{4BC1D6B0-D5DB-4BC4-8DE7-42062D11C987}" dt="2026-04-27T18:08:10.948" v="7229" actId="113"/>
        <pc:sldMkLst>
          <pc:docMk/>
          <pc:sldMk cId="1477118616" sldId="2147470325"/>
        </pc:sldMkLst>
        <pc:spChg chg="add mod">
          <ac:chgData name="Emmanuelle Grondin" userId="0944cf63-7d69-4012-a883-b5df45028067" providerId="ADAL" clId="{4BC1D6B0-D5DB-4BC4-8DE7-42062D11C987}" dt="2026-04-27T18:07:35.949" v="7221" actId="13926"/>
          <ac:spMkLst>
            <pc:docMk/>
            <pc:sldMk cId="1477118616" sldId="2147470325"/>
            <ac:spMk id="5" creationId="{F976FA94-7C99-22AB-6367-3A93D3DFD94E}"/>
          </ac:spMkLst>
        </pc:spChg>
        <pc:spChg chg="add mod">
          <ac:chgData name="Emmanuelle Grondin" userId="0944cf63-7d69-4012-a883-b5df45028067" providerId="ADAL" clId="{4BC1D6B0-D5DB-4BC4-8DE7-42062D11C987}" dt="2026-04-24T18:54:38.470" v="6084" actId="20577"/>
          <ac:spMkLst>
            <pc:docMk/>
            <pc:sldMk cId="1477118616" sldId="2147470325"/>
            <ac:spMk id="7" creationId="{DAE5A35C-3925-FD78-2229-9E42804870E2}"/>
          </ac:spMkLst>
        </pc:spChg>
        <pc:graphicFrameChg chg="mod modGraphic">
          <ac:chgData name="Emmanuelle Grondin" userId="0944cf63-7d69-4012-a883-b5df45028067" providerId="ADAL" clId="{4BC1D6B0-D5DB-4BC4-8DE7-42062D11C987}" dt="2026-04-27T18:08:10.948" v="7229" actId="113"/>
          <ac:graphicFrameMkLst>
            <pc:docMk/>
            <pc:sldMk cId="1477118616" sldId="2147470325"/>
            <ac:graphicFrameMk id="2" creationId="{27348014-5737-A283-D4AC-28DE1ECF73A4}"/>
          </ac:graphicFrameMkLst>
        </pc:graphicFrameChg>
      </pc:sldChg>
      <pc:sldChg chg="addSp delSp modSp add mod ord">
        <pc:chgData name="Emmanuelle Grondin" userId="0944cf63-7d69-4012-a883-b5df45028067" providerId="ADAL" clId="{4BC1D6B0-D5DB-4BC4-8DE7-42062D11C987}" dt="2026-04-27T18:43:07.879" v="7543" actId="113"/>
        <pc:sldMkLst>
          <pc:docMk/>
          <pc:sldMk cId="1377158899" sldId="2147470327"/>
        </pc:sldMkLst>
        <pc:spChg chg="mod">
          <ac:chgData name="Emmanuelle Grondin" userId="0944cf63-7d69-4012-a883-b5df45028067" providerId="ADAL" clId="{4BC1D6B0-D5DB-4BC4-8DE7-42062D11C987}" dt="2026-04-27T18:41:50.845" v="7524" actId="13926"/>
          <ac:spMkLst>
            <pc:docMk/>
            <pc:sldMk cId="1377158899" sldId="2147470327"/>
            <ac:spMk id="6" creationId="{B2672DC9-9BD8-C826-B16A-1961088D25D3}"/>
          </ac:spMkLst>
        </pc:spChg>
        <pc:spChg chg="mod">
          <ac:chgData name="Emmanuelle Grondin" userId="0944cf63-7d69-4012-a883-b5df45028067" providerId="ADAL" clId="{4BC1D6B0-D5DB-4BC4-8DE7-42062D11C987}" dt="2026-04-24T19:01:52.038" v="6363"/>
          <ac:spMkLst>
            <pc:docMk/>
            <pc:sldMk cId="1377158899" sldId="2147470327"/>
            <ac:spMk id="8" creationId="{817FD009-EE4B-9B90-30B6-9278CE8C58D2}"/>
          </ac:spMkLst>
        </pc:spChg>
        <pc:spChg chg="mod">
          <ac:chgData name="Emmanuelle Grondin" userId="0944cf63-7d69-4012-a883-b5df45028067" providerId="ADAL" clId="{4BC1D6B0-D5DB-4BC4-8DE7-42062D11C987}" dt="2026-04-24T19:01:52.038" v="6363"/>
          <ac:spMkLst>
            <pc:docMk/>
            <pc:sldMk cId="1377158899" sldId="2147470327"/>
            <ac:spMk id="12" creationId="{511B6DBC-53C8-61FC-0E7C-73CE9754E0DC}"/>
          </ac:spMkLst>
        </pc:spChg>
        <pc:spChg chg="add mod">
          <ac:chgData name="Emmanuelle Grondin" userId="0944cf63-7d69-4012-a883-b5df45028067" providerId="ADAL" clId="{4BC1D6B0-D5DB-4BC4-8DE7-42062D11C987}" dt="2026-04-24T19:01:52.038" v="6363"/>
          <ac:spMkLst>
            <pc:docMk/>
            <pc:sldMk cId="1377158899" sldId="2147470327"/>
            <ac:spMk id="14" creationId="{D0D2C1F6-9786-8042-F9B9-11BDCA10BBC5}"/>
          </ac:spMkLst>
        </pc:spChg>
        <pc:spChg chg="mod">
          <ac:chgData name="Emmanuelle Grondin" userId="0944cf63-7d69-4012-a883-b5df45028067" providerId="ADAL" clId="{4BC1D6B0-D5DB-4BC4-8DE7-42062D11C987}" dt="2026-04-24T19:01:52.038" v="6363"/>
          <ac:spMkLst>
            <pc:docMk/>
            <pc:sldMk cId="1377158899" sldId="2147470327"/>
            <ac:spMk id="16" creationId="{C702BBC0-2539-D91B-9B96-EB883D64CAFF}"/>
          </ac:spMkLst>
        </pc:spChg>
        <pc:spChg chg="mod">
          <ac:chgData name="Emmanuelle Grondin" userId="0944cf63-7d69-4012-a883-b5df45028067" providerId="ADAL" clId="{4BC1D6B0-D5DB-4BC4-8DE7-42062D11C987}" dt="2026-04-24T19:01:52.038" v="6363"/>
          <ac:spMkLst>
            <pc:docMk/>
            <pc:sldMk cId="1377158899" sldId="2147470327"/>
            <ac:spMk id="19" creationId="{A980DA0B-BE96-F678-B44D-574119C441F9}"/>
          </ac:spMkLst>
        </pc:spChg>
        <pc:spChg chg="mod">
          <ac:chgData name="Emmanuelle Grondin" userId="0944cf63-7d69-4012-a883-b5df45028067" providerId="ADAL" clId="{4BC1D6B0-D5DB-4BC4-8DE7-42062D11C987}" dt="2026-04-27T18:41:52.884" v="7525" actId="13926"/>
          <ac:spMkLst>
            <pc:docMk/>
            <pc:sldMk cId="1377158899" sldId="2147470327"/>
            <ac:spMk id="20" creationId="{347791D9-0575-6A18-9B29-8991CF02B001}"/>
          </ac:spMkLst>
        </pc:spChg>
        <pc:grpChg chg="mod">
          <ac:chgData name="Emmanuelle Grondin" userId="0944cf63-7d69-4012-a883-b5df45028067" providerId="ADAL" clId="{4BC1D6B0-D5DB-4BC4-8DE7-42062D11C987}" dt="2026-04-27T18:42:26.117" v="7530" actId="1076"/>
          <ac:grpSpMkLst>
            <pc:docMk/>
            <pc:sldMk cId="1377158899" sldId="2147470327"/>
            <ac:grpSpMk id="7" creationId="{0DF816CD-2D17-37B2-1B0A-3D29BDFFA76D}"/>
          </ac:grpSpMkLst>
        </pc:grpChg>
        <pc:grpChg chg="mod">
          <ac:chgData name="Emmanuelle Grondin" userId="0944cf63-7d69-4012-a883-b5df45028067" providerId="ADAL" clId="{4BC1D6B0-D5DB-4BC4-8DE7-42062D11C987}" dt="2026-04-27T18:42:19.698" v="7529" actId="1076"/>
          <ac:grpSpMkLst>
            <pc:docMk/>
            <pc:sldMk cId="1377158899" sldId="2147470327"/>
            <ac:grpSpMk id="11" creationId="{DD26750C-8C4B-56BC-37FB-60E7AEF14954}"/>
          </ac:grpSpMkLst>
        </pc:grpChg>
        <pc:graphicFrameChg chg="mod modGraphic">
          <ac:chgData name="Emmanuelle Grondin" userId="0944cf63-7d69-4012-a883-b5df45028067" providerId="ADAL" clId="{4BC1D6B0-D5DB-4BC4-8DE7-42062D11C987}" dt="2026-04-27T18:43:07.879" v="7543" actId="113"/>
          <ac:graphicFrameMkLst>
            <pc:docMk/>
            <pc:sldMk cId="1377158899" sldId="2147470327"/>
            <ac:graphicFrameMk id="5" creationId="{A66C4586-9AF4-CB32-24CA-CF246B70B4C2}"/>
          </ac:graphicFrameMkLst>
        </pc:graphicFrameChg>
        <pc:picChg chg="mod">
          <ac:chgData name="Emmanuelle Grondin" userId="0944cf63-7d69-4012-a883-b5df45028067" providerId="ADAL" clId="{4BC1D6B0-D5DB-4BC4-8DE7-42062D11C987}" dt="2026-04-24T19:01:52.038" v="6363"/>
          <ac:picMkLst>
            <pc:docMk/>
            <pc:sldMk cId="1377158899" sldId="2147470327"/>
            <ac:picMk id="10" creationId="{3F5A5B74-D8D8-4C02-89F1-3D4EF260EDC5}"/>
          </ac:picMkLst>
        </pc:picChg>
        <pc:picChg chg="mod">
          <ac:chgData name="Emmanuelle Grondin" userId="0944cf63-7d69-4012-a883-b5df45028067" providerId="ADAL" clId="{4BC1D6B0-D5DB-4BC4-8DE7-42062D11C987}" dt="2026-04-24T19:01:52.038" v="6363"/>
          <ac:picMkLst>
            <pc:docMk/>
            <pc:sldMk cId="1377158899" sldId="2147470327"/>
            <ac:picMk id="13" creationId="{BA73B164-AB51-9E77-13EE-206C2A03B37C}"/>
          </ac:picMkLst>
        </pc:picChg>
        <pc:picChg chg="mod">
          <ac:chgData name="Emmanuelle Grondin" userId="0944cf63-7d69-4012-a883-b5df45028067" providerId="ADAL" clId="{4BC1D6B0-D5DB-4BC4-8DE7-42062D11C987}" dt="2026-04-24T19:01:52.038" v="6363"/>
          <ac:picMkLst>
            <pc:docMk/>
            <pc:sldMk cId="1377158899" sldId="2147470327"/>
            <ac:picMk id="17" creationId="{AD6790F2-A93B-8C9F-E948-6D6C55E67B72}"/>
          </ac:picMkLst>
        </pc:picChg>
        <pc:picChg chg="mod">
          <ac:chgData name="Emmanuelle Grondin" userId="0944cf63-7d69-4012-a883-b5df45028067" providerId="ADAL" clId="{4BC1D6B0-D5DB-4BC4-8DE7-42062D11C987}" dt="2026-04-24T19:01:52.038" v="6363"/>
          <ac:picMkLst>
            <pc:docMk/>
            <pc:sldMk cId="1377158899" sldId="2147470327"/>
            <ac:picMk id="21" creationId="{3B4B7123-E6AD-8569-B1DA-7396FC8563A3}"/>
          </ac:picMkLst>
        </pc:picChg>
        <pc:picChg chg="add mod">
          <ac:chgData name="Emmanuelle Grondin" userId="0944cf63-7d69-4012-a883-b5df45028067" providerId="ADAL" clId="{4BC1D6B0-D5DB-4BC4-8DE7-42062D11C987}" dt="2026-04-24T19:01:52.038" v="6363"/>
          <ac:picMkLst>
            <pc:docMk/>
            <pc:sldMk cId="1377158899" sldId="2147470327"/>
            <ac:picMk id="22" creationId="{E986CEF6-9BD8-44FE-C389-430E14C9FCB1}"/>
          </ac:picMkLst>
        </pc:picChg>
      </pc:sldChg>
      <pc:sldChg chg="addSp delSp modSp add mod">
        <pc:chgData name="Emmanuelle Grondin" userId="0944cf63-7d69-4012-a883-b5df45028067" providerId="ADAL" clId="{4BC1D6B0-D5DB-4BC4-8DE7-42062D11C987}" dt="2026-04-27T18:41:32.381" v="7516" actId="1076"/>
        <pc:sldMkLst>
          <pc:docMk/>
          <pc:sldMk cId="788870811" sldId="2147470328"/>
        </pc:sldMkLst>
        <pc:spChg chg="mod">
          <ac:chgData name="Emmanuelle Grondin" userId="0944cf63-7d69-4012-a883-b5df45028067" providerId="ADAL" clId="{4BC1D6B0-D5DB-4BC4-8DE7-42062D11C987}" dt="2026-04-27T18:08:29.047" v="7236" actId="13926"/>
          <ac:spMkLst>
            <pc:docMk/>
            <pc:sldMk cId="788870811" sldId="2147470328"/>
            <ac:spMk id="6" creationId="{C4908503-7E4A-3BDA-9E57-46EDDE245AA7}"/>
          </ac:spMkLst>
        </pc:spChg>
        <pc:spChg chg="add mod">
          <ac:chgData name="Emmanuelle Grondin" userId="0944cf63-7d69-4012-a883-b5df45028067" providerId="ADAL" clId="{4BC1D6B0-D5DB-4BC4-8DE7-42062D11C987}" dt="2026-04-27T18:40:03.365" v="7500" actId="1076"/>
          <ac:spMkLst>
            <pc:docMk/>
            <pc:sldMk cId="788870811" sldId="2147470328"/>
            <ac:spMk id="7" creationId="{38D5B8AA-6EA0-0EF5-A66C-286DBB698973}"/>
          </ac:spMkLst>
        </pc:spChg>
        <pc:spChg chg="add mod">
          <ac:chgData name="Emmanuelle Grondin" userId="0944cf63-7d69-4012-a883-b5df45028067" providerId="ADAL" clId="{4BC1D6B0-D5DB-4BC4-8DE7-42062D11C987}" dt="2026-04-27T18:40:03.365" v="7500" actId="1076"/>
          <ac:spMkLst>
            <pc:docMk/>
            <pc:sldMk cId="788870811" sldId="2147470328"/>
            <ac:spMk id="8" creationId="{AB457EC0-1CEA-A824-1052-FEADD37DE216}"/>
          </ac:spMkLst>
        </pc:spChg>
        <pc:spChg chg="mod">
          <ac:chgData name="Emmanuelle Grondin" userId="0944cf63-7d69-4012-a883-b5df45028067" providerId="ADAL" clId="{4BC1D6B0-D5DB-4BC4-8DE7-42062D11C987}" dt="2026-04-27T18:36:41.784" v="7465" actId="13926"/>
          <ac:spMkLst>
            <pc:docMk/>
            <pc:sldMk cId="788870811" sldId="2147470328"/>
            <ac:spMk id="20" creationId="{3F2476DA-15E3-3B73-0E5E-48A53116B478}"/>
          </ac:spMkLst>
        </pc:spChg>
        <pc:graphicFrameChg chg="mod modGraphic">
          <ac:chgData name="Emmanuelle Grondin" userId="0944cf63-7d69-4012-a883-b5df45028067" providerId="ADAL" clId="{4BC1D6B0-D5DB-4BC4-8DE7-42062D11C987}" dt="2026-04-27T18:41:32.381" v="7516" actId="1076"/>
          <ac:graphicFrameMkLst>
            <pc:docMk/>
            <pc:sldMk cId="788870811" sldId="2147470328"/>
            <ac:graphicFrameMk id="4" creationId="{0FB2D599-C7BB-AEF2-8E52-5225593A6EF3}"/>
          </ac:graphicFrameMkLst>
        </pc:graphicFrameChg>
        <pc:graphicFrameChg chg="add mod">
          <ac:chgData name="Emmanuelle Grondin" userId="0944cf63-7d69-4012-a883-b5df45028067" providerId="ADAL" clId="{4BC1D6B0-D5DB-4BC4-8DE7-42062D11C987}" dt="2026-04-27T18:40:03.365" v="7500" actId="1076"/>
          <ac:graphicFrameMkLst>
            <pc:docMk/>
            <pc:sldMk cId="788870811" sldId="2147470328"/>
            <ac:graphicFrameMk id="5" creationId="{B2CE6602-E79A-C5DA-7CBE-BCAA75666D6A}"/>
          </ac:graphicFrameMkLst>
        </pc:graphicFrameChg>
      </pc:sldChg>
      <pc:sldChg chg="modSp add mod">
        <pc:chgData name="Emmanuelle Grondin" userId="0944cf63-7d69-4012-a883-b5df45028067" providerId="ADAL" clId="{4BC1D6B0-D5DB-4BC4-8DE7-42062D11C987}" dt="2026-04-27T18:23:11.775" v="7265" actId="1076"/>
        <pc:sldMkLst>
          <pc:docMk/>
          <pc:sldMk cId="3465242142" sldId="2147470329"/>
        </pc:sldMkLst>
        <pc:spChg chg="mod">
          <ac:chgData name="Emmanuelle Grondin" userId="0944cf63-7d69-4012-a883-b5df45028067" providerId="ADAL" clId="{4BC1D6B0-D5DB-4BC4-8DE7-42062D11C987}" dt="2026-04-27T18:22:12.509" v="7243" actId="13926"/>
          <ac:spMkLst>
            <pc:docMk/>
            <pc:sldMk cId="3465242142" sldId="2147470329"/>
            <ac:spMk id="6" creationId="{80169763-75C9-F23F-57E9-F0B2DB966E9C}"/>
          </ac:spMkLst>
        </pc:spChg>
        <pc:spChg chg="mod">
          <ac:chgData name="Emmanuelle Grondin" userId="0944cf63-7d69-4012-a883-b5df45028067" providerId="ADAL" clId="{4BC1D6B0-D5DB-4BC4-8DE7-42062D11C987}" dt="2026-04-24T19:03:54.289" v="6395" actId="20577"/>
          <ac:spMkLst>
            <pc:docMk/>
            <pc:sldMk cId="3465242142" sldId="2147470329"/>
            <ac:spMk id="20" creationId="{3C6A2CBA-5B0B-7603-C79C-7563E6B439E4}"/>
          </ac:spMkLst>
        </pc:spChg>
        <pc:spChg chg="mod">
          <ac:chgData name="Emmanuelle Grondin" userId="0944cf63-7d69-4012-a883-b5df45028067" providerId="ADAL" clId="{4BC1D6B0-D5DB-4BC4-8DE7-42062D11C987}" dt="2026-04-27T18:23:04.395" v="7262" actId="14100"/>
          <ac:spMkLst>
            <pc:docMk/>
            <pc:sldMk cId="3465242142" sldId="2147470329"/>
            <ac:spMk id="21" creationId="{D00879EA-C37C-91C3-0C9C-B8FFCE092694}"/>
          </ac:spMkLst>
        </pc:spChg>
        <pc:spChg chg="mod">
          <ac:chgData name="Emmanuelle Grondin" userId="0944cf63-7d69-4012-a883-b5df45028067" providerId="ADAL" clId="{4BC1D6B0-D5DB-4BC4-8DE7-42062D11C987}" dt="2026-04-27T18:23:09.310" v="7264" actId="14100"/>
          <ac:spMkLst>
            <pc:docMk/>
            <pc:sldMk cId="3465242142" sldId="2147470329"/>
            <ac:spMk id="22" creationId="{E3156158-71AE-4277-A048-4AAA803E7CB1}"/>
          </ac:spMkLst>
        </pc:spChg>
        <pc:spChg chg="mod">
          <ac:chgData name="Emmanuelle Grondin" userId="0944cf63-7d69-4012-a883-b5df45028067" providerId="ADAL" clId="{4BC1D6B0-D5DB-4BC4-8DE7-42062D11C987}" dt="2026-04-27T18:23:06.268" v="7263" actId="1076"/>
          <ac:spMkLst>
            <pc:docMk/>
            <pc:sldMk cId="3465242142" sldId="2147470329"/>
            <ac:spMk id="23" creationId="{65476514-B3C4-CFBC-1610-C522FA13A388}"/>
          </ac:spMkLst>
        </pc:spChg>
        <pc:spChg chg="mod">
          <ac:chgData name="Emmanuelle Grondin" userId="0944cf63-7d69-4012-a883-b5df45028067" providerId="ADAL" clId="{4BC1D6B0-D5DB-4BC4-8DE7-42062D11C987}" dt="2026-04-27T18:23:11.775" v="7265" actId="1076"/>
          <ac:spMkLst>
            <pc:docMk/>
            <pc:sldMk cId="3465242142" sldId="2147470329"/>
            <ac:spMk id="24" creationId="{635B9DA1-5D4A-BD59-BD6B-0B6DFAF30A19}"/>
          </ac:spMkLst>
        </pc:spChg>
        <pc:graphicFrameChg chg="mod">
          <ac:chgData name="Emmanuelle Grondin" userId="0944cf63-7d69-4012-a883-b5df45028067" providerId="ADAL" clId="{4BC1D6B0-D5DB-4BC4-8DE7-42062D11C987}" dt="2026-04-27T18:23:01.379" v="7261" actId="207"/>
          <ac:graphicFrameMkLst>
            <pc:docMk/>
            <pc:sldMk cId="3465242142" sldId="2147470329"/>
            <ac:graphicFrameMk id="9" creationId="{AE404472-4EE6-369C-E7E3-4ECE70E44116}"/>
          </ac:graphicFrameMkLst>
        </pc:graphicFrameChg>
      </pc:sldChg>
      <pc:sldChg chg="addSp delSp modSp add mod">
        <pc:chgData name="Emmanuelle Grondin" userId="0944cf63-7d69-4012-a883-b5df45028067" providerId="ADAL" clId="{4BC1D6B0-D5DB-4BC4-8DE7-42062D11C987}" dt="2026-04-27T18:25:48.367" v="7325"/>
        <pc:sldMkLst>
          <pc:docMk/>
          <pc:sldMk cId="3746321336" sldId="2147470330"/>
        </pc:sldMkLst>
        <pc:spChg chg="add mod">
          <ac:chgData name="Emmanuelle Grondin" userId="0944cf63-7d69-4012-a883-b5df45028067" providerId="ADAL" clId="{4BC1D6B0-D5DB-4BC4-8DE7-42062D11C987}" dt="2026-04-27T18:23:20.098" v="7272" actId="13926"/>
          <ac:spMkLst>
            <pc:docMk/>
            <pc:sldMk cId="3746321336" sldId="2147470330"/>
            <ac:spMk id="6" creationId="{5ACCA0EC-CD87-EE2B-A0C7-59CD9EEDE3E2}"/>
          </ac:spMkLst>
        </pc:spChg>
        <pc:spChg chg="add mod">
          <ac:chgData name="Emmanuelle Grondin" userId="0944cf63-7d69-4012-a883-b5df45028067" providerId="ADAL" clId="{4BC1D6B0-D5DB-4BC4-8DE7-42062D11C987}" dt="2026-04-24T19:07:02.823" v="6431" actId="20577"/>
          <ac:spMkLst>
            <pc:docMk/>
            <pc:sldMk cId="3746321336" sldId="2147470330"/>
            <ac:spMk id="8" creationId="{2C7E0F81-A0EB-485A-4832-87B3BA940646}"/>
          </ac:spMkLst>
        </pc:spChg>
        <pc:graphicFrameChg chg="mod modGraphic">
          <ac:chgData name="Emmanuelle Grondin" userId="0944cf63-7d69-4012-a883-b5df45028067" providerId="ADAL" clId="{4BC1D6B0-D5DB-4BC4-8DE7-42062D11C987}" dt="2026-04-27T18:25:48.367" v="7325"/>
          <ac:graphicFrameMkLst>
            <pc:docMk/>
            <pc:sldMk cId="3746321336" sldId="2147470330"/>
            <ac:graphicFrameMk id="2" creationId="{44F01310-2D39-7F97-122A-C625A8C91311}"/>
          </ac:graphicFrameMkLst>
        </pc:graphicFrameChg>
      </pc:sldChg>
      <pc:sldChg chg="addSp delSp modSp add mod">
        <pc:chgData name="Emmanuelle Grondin" userId="0944cf63-7d69-4012-a883-b5df45028067" providerId="ADAL" clId="{4BC1D6B0-D5DB-4BC4-8DE7-42062D11C987}" dt="2026-04-27T18:27:27.900" v="7337"/>
        <pc:sldMkLst>
          <pc:docMk/>
          <pc:sldMk cId="3470930527" sldId="2147470331"/>
        </pc:sldMkLst>
        <pc:spChg chg="add mod ord">
          <ac:chgData name="Emmanuelle Grondin" userId="0944cf63-7d69-4012-a883-b5df45028067" providerId="ADAL" clId="{4BC1D6B0-D5DB-4BC4-8DE7-42062D11C987}" dt="2026-04-27T18:24:50.461" v="7297" actId="167"/>
          <ac:spMkLst>
            <pc:docMk/>
            <pc:sldMk cId="3470930527" sldId="2147470331"/>
            <ac:spMk id="2" creationId="{097F5376-0FFC-7D18-B0CA-5EB247A27566}"/>
          </ac:spMkLst>
        </pc:spChg>
        <pc:spChg chg="add mod">
          <ac:chgData name="Emmanuelle Grondin" userId="0944cf63-7d69-4012-a883-b5df45028067" providerId="ADAL" clId="{4BC1D6B0-D5DB-4BC4-8DE7-42062D11C987}" dt="2026-04-27T18:27:27.900" v="7337"/>
          <ac:spMkLst>
            <pc:docMk/>
            <pc:sldMk cId="3470930527" sldId="2147470331"/>
            <ac:spMk id="5" creationId="{CBA0321D-23B0-9AD8-C9E4-D1ACF005B5BF}"/>
          </ac:spMkLst>
        </pc:spChg>
        <pc:spChg chg="add mod">
          <ac:chgData name="Emmanuelle Grondin" userId="0944cf63-7d69-4012-a883-b5df45028067" providerId="ADAL" clId="{4BC1D6B0-D5DB-4BC4-8DE7-42062D11C987}" dt="2026-04-24T19:08:48.943" v="6510" actId="114"/>
          <ac:spMkLst>
            <pc:docMk/>
            <pc:sldMk cId="3470930527" sldId="2147470331"/>
            <ac:spMk id="22" creationId="{7EB87B77-DEDD-061D-045E-94CE3B2F86F6}"/>
          </ac:spMkLst>
        </pc:spChg>
        <pc:grpChg chg="mod">
          <ac:chgData name="Emmanuelle Grondin" userId="0944cf63-7d69-4012-a883-b5df45028067" providerId="ADAL" clId="{4BC1D6B0-D5DB-4BC4-8DE7-42062D11C987}" dt="2026-04-27T18:24:44.911" v="7296" actId="1076"/>
          <ac:grpSpMkLst>
            <pc:docMk/>
            <pc:sldMk cId="3470930527" sldId="2147470331"/>
            <ac:grpSpMk id="8" creationId="{E0D29DB7-94BF-A17F-9A38-CEF1D3416E94}"/>
          </ac:grpSpMkLst>
        </pc:grpChg>
        <pc:grpChg chg="mod">
          <ac:chgData name="Emmanuelle Grondin" userId="0944cf63-7d69-4012-a883-b5df45028067" providerId="ADAL" clId="{4BC1D6B0-D5DB-4BC4-8DE7-42062D11C987}" dt="2026-04-27T18:24:54.757" v="7298" actId="1076"/>
          <ac:grpSpMkLst>
            <pc:docMk/>
            <pc:sldMk cId="3470930527" sldId="2147470331"/>
            <ac:grpSpMk id="11" creationId="{19FA85F1-56A7-179C-F802-738601B79CF8}"/>
          </ac:grpSpMkLst>
        </pc:grpChg>
        <pc:graphicFrameChg chg="mod modGraphic">
          <ac:chgData name="Emmanuelle Grondin" userId="0944cf63-7d69-4012-a883-b5df45028067" providerId="ADAL" clId="{4BC1D6B0-D5DB-4BC4-8DE7-42062D11C987}" dt="2026-04-27T18:27:16.391" v="7336" actId="20577"/>
          <ac:graphicFrameMkLst>
            <pc:docMk/>
            <pc:sldMk cId="3470930527" sldId="2147470331"/>
            <ac:graphicFrameMk id="6" creationId="{754DF68F-FDDB-5892-F1D7-319C7B7BBD37}"/>
          </ac:graphicFrameMkLst>
        </pc:graphicFrameChg>
      </pc:sldChg>
      <pc:sldChg chg="modSp add mod">
        <pc:chgData name="Emmanuelle Grondin" userId="0944cf63-7d69-4012-a883-b5df45028067" providerId="ADAL" clId="{4BC1D6B0-D5DB-4BC4-8DE7-42062D11C987}" dt="2026-04-27T18:28:46.844" v="7359" actId="207"/>
        <pc:sldMkLst>
          <pc:docMk/>
          <pc:sldMk cId="3735885264" sldId="2147470332"/>
        </pc:sldMkLst>
        <pc:spChg chg="mod">
          <ac:chgData name="Emmanuelle Grondin" userId="0944cf63-7d69-4012-a883-b5df45028067" providerId="ADAL" clId="{4BC1D6B0-D5DB-4BC4-8DE7-42062D11C987}" dt="2026-04-27T18:27:45.689" v="7344" actId="13926"/>
          <ac:spMkLst>
            <pc:docMk/>
            <pc:sldMk cId="3735885264" sldId="2147470332"/>
            <ac:spMk id="6" creationId="{1C29ED7A-3979-7101-B775-61DD185FBCFA}"/>
          </ac:spMkLst>
        </pc:spChg>
        <pc:spChg chg="mod">
          <ac:chgData name="Emmanuelle Grondin" userId="0944cf63-7d69-4012-a883-b5df45028067" providerId="ADAL" clId="{4BC1D6B0-D5DB-4BC4-8DE7-42062D11C987}" dt="2026-04-24T19:13:12.732" v="6517" actId="20577"/>
          <ac:spMkLst>
            <pc:docMk/>
            <pc:sldMk cId="3735885264" sldId="2147470332"/>
            <ac:spMk id="20" creationId="{9A7DC686-046A-8733-0ACF-D113370ED7B6}"/>
          </ac:spMkLst>
        </pc:spChg>
        <pc:spChg chg="mod">
          <ac:chgData name="Emmanuelle Grondin" userId="0944cf63-7d69-4012-a883-b5df45028067" providerId="ADAL" clId="{4BC1D6B0-D5DB-4BC4-8DE7-42062D11C987}" dt="2026-04-27T18:28:34.352" v="7356" actId="14100"/>
          <ac:spMkLst>
            <pc:docMk/>
            <pc:sldMk cId="3735885264" sldId="2147470332"/>
            <ac:spMk id="22" creationId="{4E25239F-E4E2-D04E-F9DF-DAF5D8C70301}"/>
          </ac:spMkLst>
        </pc:spChg>
        <pc:spChg chg="mod">
          <ac:chgData name="Emmanuelle Grondin" userId="0944cf63-7d69-4012-a883-b5df45028067" providerId="ADAL" clId="{4BC1D6B0-D5DB-4BC4-8DE7-42062D11C987}" dt="2026-04-27T18:28:03.440" v="7351" actId="13926"/>
          <ac:spMkLst>
            <pc:docMk/>
            <pc:sldMk cId="3735885264" sldId="2147470332"/>
            <ac:spMk id="23" creationId="{6298F79C-CBB1-1C21-C287-889417A6F5EF}"/>
          </ac:spMkLst>
        </pc:spChg>
        <pc:spChg chg="mod">
          <ac:chgData name="Emmanuelle Grondin" userId="0944cf63-7d69-4012-a883-b5df45028067" providerId="ADAL" clId="{4BC1D6B0-D5DB-4BC4-8DE7-42062D11C987}" dt="2026-04-27T18:28:37.147" v="7357" actId="1076"/>
          <ac:spMkLst>
            <pc:docMk/>
            <pc:sldMk cId="3735885264" sldId="2147470332"/>
            <ac:spMk id="24" creationId="{E35FB032-609A-5FB0-BE82-5B2823B957C9}"/>
          </ac:spMkLst>
        </pc:spChg>
        <pc:graphicFrameChg chg="mod">
          <ac:chgData name="Emmanuelle Grondin" userId="0944cf63-7d69-4012-a883-b5df45028067" providerId="ADAL" clId="{4BC1D6B0-D5DB-4BC4-8DE7-42062D11C987}" dt="2026-04-27T18:28:46.844" v="7359" actId="207"/>
          <ac:graphicFrameMkLst>
            <pc:docMk/>
            <pc:sldMk cId="3735885264" sldId="2147470332"/>
            <ac:graphicFrameMk id="9" creationId="{6259B5CE-0179-310A-6EE5-99D3A5B00A7C}"/>
          </ac:graphicFrameMkLst>
        </pc:graphicFrameChg>
      </pc:sldChg>
      <pc:sldChg chg="addSp delSp modSp add mod">
        <pc:chgData name="Emmanuelle Grondin" userId="0944cf63-7d69-4012-a883-b5df45028067" providerId="ADAL" clId="{4BC1D6B0-D5DB-4BC4-8DE7-42062D11C987}" dt="2026-04-27T18:29:29.346" v="7375" actId="113"/>
        <pc:sldMkLst>
          <pc:docMk/>
          <pc:sldMk cId="3233654895" sldId="2147470333"/>
        </pc:sldMkLst>
        <pc:spChg chg="add mod">
          <ac:chgData name="Emmanuelle Grondin" userId="0944cf63-7d69-4012-a883-b5df45028067" providerId="ADAL" clId="{4BC1D6B0-D5DB-4BC4-8DE7-42062D11C987}" dt="2026-04-27T18:28:57.275" v="7366" actId="13926"/>
          <ac:spMkLst>
            <pc:docMk/>
            <pc:sldMk cId="3233654895" sldId="2147470333"/>
            <ac:spMk id="5" creationId="{BCE7682E-5F0D-BB68-E07A-3BA3F39A052E}"/>
          </ac:spMkLst>
        </pc:spChg>
        <pc:spChg chg="add mod">
          <ac:chgData name="Emmanuelle Grondin" userId="0944cf63-7d69-4012-a883-b5df45028067" providerId="ADAL" clId="{4BC1D6B0-D5DB-4BC4-8DE7-42062D11C987}" dt="2026-04-24T19:16:09.162" v="6626" actId="20577"/>
          <ac:spMkLst>
            <pc:docMk/>
            <pc:sldMk cId="3233654895" sldId="2147470333"/>
            <ac:spMk id="7" creationId="{7BD9792D-7D5E-C6DF-1F60-13607686707B}"/>
          </ac:spMkLst>
        </pc:spChg>
        <pc:graphicFrameChg chg="mod modGraphic">
          <ac:chgData name="Emmanuelle Grondin" userId="0944cf63-7d69-4012-a883-b5df45028067" providerId="ADAL" clId="{4BC1D6B0-D5DB-4BC4-8DE7-42062D11C987}" dt="2026-04-27T18:29:29.346" v="7375" actId="113"/>
          <ac:graphicFrameMkLst>
            <pc:docMk/>
            <pc:sldMk cId="3233654895" sldId="2147470333"/>
            <ac:graphicFrameMk id="2" creationId="{7F4DCBDF-48BA-40EB-1C70-418BC4EA19A9}"/>
          </ac:graphicFrameMkLst>
        </pc:graphicFrameChg>
      </pc:sldChg>
      <pc:sldChg chg="addSp delSp modSp add mod">
        <pc:chgData name="Emmanuelle Grondin" userId="0944cf63-7d69-4012-a883-b5df45028067" providerId="ADAL" clId="{4BC1D6B0-D5DB-4BC4-8DE7-42062D11C987}" dt="2026-04-27T18:31:23.256" v="7400"/>
        <pc:sldMkLst>
          <pc:docMk/>
          <pc:sldMk cId="1704897181" sldId="2147470334"/>
        </pc:sldMkLst>
        <pc:spChg chg="add mod">
          <ac:chgData name="Emmanuelle Grondin" userId="0944cf63-7d69-4012-a883-b5df45028067" providerId="ADAL" clId="{4BC1D6B0-D5DB-4BC4-8DE7-42062D11C987}" dt="2026-04-27T18:31:23.256" v="7400"/>
          <ac:spMkLst>
            <pc:docMk/>
            <pc:sldMk cId="1704897181" sldId="2147470334"/>
            <ac:spMk id="2" creationId="{3546EC61-8209-B0EC-17E8-ABC2D5CADE48}"/>
          </ac:spMkLst>
        </pc:spChg>
        <pc:spChg chg="add mod">
          <ac:chgData name="Emmanuelle Grondin" userId="0944cf63-7d69-4012-a883-b5df45028067" providerId="ADAL" clId="{4BC1D6B0-D5DB-4BC4-8DE7-42062D11C987}" dt="2026-04-27T18:29:50.622" v="7384" actId="13926"/>
          <ac:spMkLst>
            <pc:docMk/>
            <pc:sldMk cId="1704897181" sldId="2147470334"/>
            <ac:spMk id="5" creationId="{F3A25BB9-2B3C-226F-8A4B-D05C14175291}"/>
          </ac:spMkLst>
        </pc:spChg>
        <pc:spChg chg="add mod">
          <ac:chgData name="Emmanuelle Grondin" userId="0944cf63-7d69-4012-a883-b5df45028067" providerId="ADAL" clId="{4BC1D6B0-D5DB-4BC4-8DE7-42062D11C987}" dt="2026-04-24T19:16:32.147" v="6655" actId="114"/>
          <ac:spMkLst>
            <pc:docMk/>
            <pc:sldMk cId="1704897181" sldId="2147470334"/>
            <ac:spMk id="7" creationId="{97ABD7DE-E162-5F13-08B4-3C7530EA0867}"/>
          </ac:spMkLst>
        </pc:spChg>
        <pc:spChg chg="mod">
          <ac:chgData name="Emmanuelle Grondin" userId="0944cf63-7d69-4012-a883-b5df45028067" providerId="ADAL" clId="{4BC1D6B0-D5DB-4BC4-8DE7-42062D11C987}" dt="2026-04-24T19:16:37.949" v="6656" actId="1076"/>
          <ac:spMkLst>
            <pc:docMk/>
            <pc:sldMk cId="1704897181" sldId="2147470334"/>
            <ac:spMk id="9" creationId="{6982E9E8-6794-2EFC-3831-20BCD03E5759}"/>
          </ac:spMkLst>
        </pc:spChg>
        <pc:spChg chg="mod">
          <ac:chgData name="Emmanuelle Grondin" userId="0944cf63-7d69-4012-a883-b5df45028067" providerId="ADAL" clId="{4BC1D6B0-D5DB-4BC4-8DE7-42062D11C987}" dt="2026-04-24T19:16:37.949" v="6656" actId="1076"/>
          <ac:spMkLst>
            <pc:docMk/>
            <pc:sldMk cId="1704897181" sldId="2147470334"/>
            <ac:spMk id="12" creationId="{038C8F4F-1393-3410-EAAF-74B9637C6618}"/>
          </ac:spMkLst>
        </pc:spChg>
        <pc:spChg chg="mod">
          <ac:chgData name="Emmanuelle Grondin" userId="0944cf63-7d69-4012-a883-b5df45028067" providerId="ADAL" clId="{4BC1D6B0-D5DB-4BC4-8DE7-42062D11C987}" dt="2026-04-24T19:16:37.949" v="6656" actId="1076"/>
          <ac:spMkLst>
            <pc:docMk/>
            <pc:sldMk cId="1704897181" sldId="2147470334"/>
            <ac:spMk id="14" creationId="{7F89D729-5F27-07C1-DBAA-ECD3259739B8}"/>
          </ac:spMkLst>
        </pc:spChg>
        <pc:spChg chg="mod">
          <ac:chgData name="Emmanuelle Grondin" userId="0944cf63-7d69-4012-a883-b5df45028067" providerId="ADAL" clId="{4BC1D6B0-D5DB-4BC4-8DE7-42062D11C987}" dt="2026-04-24T19:16:37.949" v="6656" actId="1076"/>
          <ac:spMkLst>
            <pc:docMk/>
            <pc:sldMk cId="1704897181" sldId="2147470334"/>
            <ac:spMk id="16" creationId="{87BB2426-A780-23B1-8377-F7ED3799C411}"/>
          </ac:spMkLst>
        </pc:spChg>
        <pc:spChg chg="mod">
          <ac:chgData name="Emmanuelle Grondin" userId="0944cf63-7d69-4012-a883-b5df45028067" providerId="ADAL" clId="{4BC1D6B0-D5DB-4BC4-8DE7-42062D11C987}" dt="2026-04-24T19:16:37.949" v="6656" actId="1076"/>
          <ac:spMkLst>
            <pc:docMk/>
            <pc:sldMk cId="1704897181" sldId="2147470334"/>
            <ac:spMk id="19" creationId="{E1FB233C-28D9-D0D4-DA8F-965C14B95C69}"/>
          </ac:spMkLst>
        </pc:spChg>
        <pc:grpChg chg="mod">
          <ac:chgData name="Emmanuelle Grondin" userId="0944cf63-7d69-4012-a883-b5df45028067" providerId="ADAL" clId="{4BC1D6B0-D5DB-4BC4-8DE7-42062D11C987}" dt="2026-04-27T18:30:11.881" v="7388" actId="1076"/>
          <ac:grpSpMkLst>
            <pc:docMk/>
            <pc:sldMk cId="1704897181" sldId="2147470334"/>
            <ac:grpSpMk id="8" creationId="{6083C089-28C5-E390-ED4D-211A1F4DCEFC}"/>
          </ac:grpSpMkLst>
        </pc:grpChg>
        <pc:grpChg chg="mod">
          <ac:chgData name="Emmanuelle Grondin" userId="0944cf63-7d69-4012-a883-b5df45028067" providerId="ADAL" clId="{4BC1D6B0-D5DB-4BC4-8DE7-42062D11C987}" dt="2026-04-27T18:30:07.148" v="7387" actId="1076"/>
          <ac:grpSpMkLst>
            <pc:docMk/>
            <pc:sldMk cId="1704897181" sldId="2147470334"/>
            <ac:grpSpMk id="11" creationId="{512A519F-91A7-BB98-5C64-EA78365C68CF}"/>
          </ac:grpSpMkLst>
        </pc:grpChg>
        <pc:graphicFrameChg chg="mod modGraphic">
          <ac:chgData name="Emmanuelle Grondin" userId="0944cf63-7d69-4012-a883-b5df45028067" providerId="ADAL" clId="{4BC1D6B0-D5DB-4BC4-8DE7-42062D11C987}" dt="2026-04-27T18:31:14.746" v="7399" actId="20577"/>
          <ac:graphicFrameMkLst>
            <pc:docMk/>
            <pc:sldMk cId="1704897181" sldId="2147470334"/>
            <ac:graphicFrameMk id="6" creationId="{48A930CC-90BC-B41B-0B5B-A7E780E8E17F}"/>
          </ac:graphicFrameMkLst>
        </pc:graphicFrameChg>
        <pc:picChg chg="mod">
          <ac:chgData name="Emmanuelle Grondin" userId="0944cf63-7d69-4012-a883-b5df45028067" providerId="ADAL" clId="{4BC1D6B0-D5DB-4BC4-8DE7-42062D11C987}" dt="2026-04-24T19:16:37.949" v="6656" actId="1076"/>
          <ac:picMkLst>
            <pc:docMk/>
            <pc:sldMk cId="1704897181" sldId="2147470334"/>
            <ac:picMk id="10" creationId="{6034F3C9-8CF1-E097-D7C3-913B98433F32}"/>
          </ac:picMkLst>
        </pc:picChg>
        <pc:picChg chg="mod">
          <ac:chgData name="Emmanuelle Grondin" userId="0944cf63-7d69-4012-a883-b5df45028067" providerId="ADAL" clId="{4BC1D6B0-D5DB-4BC4-8DE7-42062D11C987}" dt="2026-04-24T19:16:37.949" v="6656" actId="1076"/>
          <ac:picMkLst>
            <pc:docMk/>
            <pc:sldMk cId="1704897181" sldId="2147470334"/>
            <ac:picMk id="13" creationId="{5E788ED6-56D6-CF08-6C3D-067F33C5CC45}"/>
          </ac:picMkLst>
        </pc:picChg>
        <pc:picChg chg="mod">
          <ac:chgData name="Emmanuelle Grondin" userId="0944cf63-7d69-4012-a883-b5df45028067" providerId="ADAL" clId="{4BC1D6B0-D5DB-4BC4-8DE7-42062D11C987}" dt="2026-04-24T19:16:37.949" v="6656" actId="1076"/>
          <ac:picMkLst>
            <pc:docMk/>
            <pc:sldMk cId="1704897181" sldId="2147470334"/>
            <ac:picMk id="17" creationId="{3AAF5DFB-FCF9-BF44-5D81-082D40B204BC}"/>
          </ac:picMkLst>
        </pc:picChg>
        <pc:picChg chg="mod">
          <ac:chgData name="Emmanuelle Grondin" userId="0944cf63-7d69-4012-a883-b5df45028067" providerId="ADAL" clId="{4BC1D6B0-D5DB-4BC4-8DE7-42062D11C987}" dt="2026-04-24T19:16:37.949" v="6656" actId="1076"/>
          <ac:picMkLst>
            <pc:docMk/>
            <pc:sldMk cId="1704897181" sldId="2147470334"/>
            <ac:picMk id="20" creationId="{550FCD7C-6058-8913-A8A2-B8423E1BF532}"/>
          </ac:picMkLst>
        </pc:picChg>
        <pc:picChg chg="mod">
          <ac:chgData name="Emmanuelle Grondin" userId="0944cf63-7d69-4012-a883-b5df45028067" providerId="ADAL" clId="{4BC1D6B0-D5DB-4BC4-8DE7-42062D11C987}" dt="2026-04-24T19:16:37.949" v="6656" actId="1076"/>
          <ac:picMkLst>
            <pc:docMk/>
            <pc:sldMk cId="1704897181" sldId="2147470334"/>
            <ac:picMk id="21" creationId="{1C59B483-784E-CCE3-0A64-5905800664B4}"/>
          </ac:picMkLst>
        </pc:picChg>
      </pc:sldChg>
      <pc:sldChg chg="modSp add mod">
        <pc:chgData name="Emmanuelle Grondin" userId="0944cf63-7d69-4012-a883-b5df45028067" providerId="ADAL" clId="{4BC1D6B0-D5DB-4BC4-8DE7-42062D11C987}" dt="2026-04-27T18:32:49.628" v="7426" actId="1076"/>
        <pc:sldMkLst>
          <pc:docMk/>
          <pc:sldMk cId="309811070" sldId="2147470335"/>
        </pc:sldMkLst>
        <pc:spChg chg="mod">
          <ac:chgData name="Emmanuelle Grondin" userId="0944cf63-7d69-4012-a883-b5df45028067" providerId="ADAL" clId="{4BC1D6B0-D5DB-4BC4-8DE7-42062D11C987}" dt="2026-04-27T18:31:33.832" v="7407" actId="13926"/>
          <ac:spMkLst>
            <pc:docMk/>
            <pc:sldMk cId="309811070" sldId="2147470335"/>
            <ac:spMk id="6" creationId="{76442753-B706-6508-5AB4-4CE35C3571B4}"/>
          </ac:spMkLst>
        </pc:spChg>
        <pc:spChg chg="mod">
          <ac:chgData name="Emmanuelle Grondin" userId="0944cf63-7d69-4012-a883-b5df45028067" providerId="ADAL" clId="{4BC1D6B0-D5DB-4BC4-8DE7-42062D11C987}" dt="2026-04-24T19:17:57.267" v="6664" actId="20577"/>
          <ac:spMkLst>
            <pc:docMk/>
            <pc:sldMk cId="309811070" sldId="2147470335"/>
            <ac:spMk id="20" creationId="{9C8FF39E-DFB2-041D-0B6D-7121AA928240}"/>
          </ac:spMkLst>
        </pc:spChg>
        <pc:spChg chg="mod">
          <ac:chgData name="Emmanuelle Grondin" userId="0944cf63-7d69-4012-a883-b5df45028067" providerId="ADAL" clId="{4BC1D6B0-D5DB-4BC4-8DE7-42062D11C987}" dt="2026-04-27T18:32:40.487" v="7423" actId="14100"/>
          <ac:spMkLst>
            <pc:docMk/>
            <pc:sldMk cId="309811070" sldId="2147470335"/>
            <ac:spMk id="21" creationId="{7F82E3CA-1A71-6243-AA30-70F50E216B62}"/>
          </ac:spMkLst>
        </pc:spChg>
        <pc:spChg chg="mod">
          <ac:chgData name="Emmanuelle Grondin" userId="0944cf63-7d69-4012-a883-b5df45028067" providerId="ADAL" clId="{4BC1D6B0-D5DB-4BC4-8DE7-42062D11C987}" dt="2026-04-27T18:32:46.764" v="7425" actId="14100"/>
          <ac:spMkLst>
            <pc:docMk/>
            <pc:sldMk cId="309811070" sldId="2147470335"/>
            <ac:spMk id="22" creationId="{A56A32AE-B766-64E3-9641-5C11EF3750CC}"/>
          </ac:spMkLst>
        </pc:spChg>
        <pc:spChg chg="mod">
          <ac:chgData name="Emmanuelle Grondin" userId="0944cf63-7d69-4012-a883-b5df45028067" providerId="ADAL" clId="{4BC1D6B0-D5DB-4BC4-8DE7-42062D11C987}" dt="2026-04-27T18:32:42.259" v="7424" actId="1076"/>
          <ac:spMkLst>
            <pc:docMk/>
            <pc:sldMk cId="309811070" sldId="2147470335"/>
            <ac:spMk id="23" creationId="{BE9A1FB5-226A-B58C-A9F5-B986A3269C4A}"/>
          </ac:spMkLst>
        </pc:spChg>
        <pc:spChg chg="mod">
          <ac:chgData name="Emmanuelle Grondin" userId="0944cf63-7d69-4012-a883-b5df45028067" providerId="ADAL" clId="{4BC1D6B0-D5DB-4BC4-8DE7-42062D11C987}" dt="2026-04-27T18:32:49.628" v="7426" actId="1076"/>
          <ac:spMkLst>
            <pc:docMk/>
            <pc:sldMk cId="309811070" sldId="2147470335"/>
            <ac:spMk id="24" creationId="{10367A22-639E-8C90-B7C5-B7986CA77081}"/>
          </ac:spMkLst>
        </pc:spChg>
        <pc:graphicFrameChg chg="mod">
          <ac:chgData name="Emmanuelle Grondin" userId="0944cf63-7d69-4012-a883-b5df45028067" providerId="ADAL" clId="{4BC1D6B0-D5DB-4BC4-8DE7-42062D11C987}" dt="2026-04-27T18:32:35.666" v="7422" actId="207"/>
          <ac:graphicFrameMkLst>
            <pc:docMk/>
            <pc:sldMk cId="309811070" sldId="2147470335"/>
            <ac:graphicFrameMk id="9" creationId="{B292123F-4E6E-3221-EEF3-089B74DCD744}"/>
          </ac:graphicFrameMkLst>
        </pc:graphicFrameChg>
      </pc:sldChg>
      <pc:sldChg chg="addSp delSp modSp add mod">
        <pc:chgData name="Emmanuelle Grondin" userId="0944cf63-7d69-4012-a883-b5df45028067" providerId="ADAL" clId="{4BC1D6B0-D5DB-4BC4-8DE7-42062D11C987}" dt="2026-04-27T18:34:01.059" v="7442" actId="113"/>
        <pc:sldMkLst>
          <pc:docMk/>
          <pc:sldMk cId="2444373981" sldId="2147470336"/>
        </pc:sldMkLst>
        <pc:spChg chg="add mod">
          <ac:chgData name="Emmanuelle Grondin" userId="0944cf63-7d69-4012-a883-b5df45028067" providerId="ADAL" clId="{4BC1D6B0-D5DB-4BC4-8DE7-42062D11C987}" dt="2026-04-27T18:33:16.466" v="7433" actId="13926"/>
          <ac:spMkLst>
            <pc:docMk/>
            <pc:sldMk cId="2444373981" sldId="2147470336"/>
            <ac:spMk id="6" creationId="{FE6F7532-C1B2-04EA-45B3-CBEE29D10151}"/>
          </ac:spMkLst>
        </pc:spChg>
        <pc:spChg chg="add mod">
          <ac:chgData name="Emmanuelle Grondin" userId="0944cf63-7d69-4012-a883-b5df45028067" providerId="ADAL" clId="{4BC1D6B0-D5DB-4BC4-8DE7-42062D11C987}" dt="2026-04-24T19:18:07.994" v="6668" actId="20577"/>
          <ac:spMkLst>
            <pc:docMk/>
            <pc:sldMk cId="2444373981" sldId="2147470336"/>
            <ac:spMk id="8" creationId="{A73B3E67-9015-E48B-4B8A-799A19E0C430}"/>
          </ac:spMkLst>
        </pc:spChg>
        <pc:graphicFrameChg chg="mod modGraphic">
          <ac:chgData name="Emmanuelle Grondin" userId="0944cf63-7d69-4012-a883-b5df45028067" providerId="ADAL" clId="{4BC1D6B0-D5DB-4BC4-8DE7-42062D11C987}" dt="2026-04-27T18:34:01.059" v="7442" actId="113"/>
          <ac:graphicFrameMkLst>
            <pc:docMk/>
            <pc:sldMk cId="2444373981" sldId="2147470336"/>
            <ac:graphicFrameMk id="2" creationId="{F442C6A1-2E8B-E0CA-2765-67BB068B1F12}"/>
          </ac:graphicFrameMkLst>
        </pc:graphicFrameChg>
      </pc:sldChg>
      <pc:sldChg chg="addSp delSp modSp add mod">
        <pc:chgData name="Emmanuelle Grondin" userId="0944cf63-7d69-4012-a883-b5df45028067" providerId="ADAL" clId="{4BC1D6B0-D5DB-4BC4-8DE7-42062D11C987}" dt="2026-04-27T19:15:51.431" v="8038"/>
        <pc:sldMkLst>
          <pc:docMk/>
          <pc:sldMk cId="1446031359" sldId="2147470337"/>
        </pc:sldMkLst>
        <pc:spChg chg="add mod">
          <ac:chgData name="Emmanuelle Grondin" userId="0944cf63-7d69-4012-a883-b5df45028067" providerId="ADAL" clId="{4BC1D6B0-D5DB-4BC4-8DE7-42062D11C987}" dt="2026-04-27T18:34:18.271" v="7449" actId="13926"/>
          <ac:spMkLst>
            <pc:docMk/>
            <pc:sldMk cId="1446031359" sldId="2147470337"/>
            <ac:spMk id="2" creationId="{A303685A-F6E4-CC96-5BDA-0B68DFA51515}"/>
          </ac:spMkLst>
        </pc:spChg>
        <pc:spChg chg="add mod">
          <ac:chgData name="Emmanuelle Grondin" userId="0944cf63-7d69-4012-a883-b5df45028067" providerId="ADAL" clId="{4BC1D6B0-D5DB-4BC4-8DE7-42062D11C987}" dt="2026-04-27T19:15:51.431" v="8038"/>
          <ac:spMkLst>
            <pc:docMk/>
            <pc:sldMk cId="1446031359" sldId="2147470337"/>
            <ac:spMk id="5" creationId="{C018C220-7611-5356-2C58-1B141B888D2E}"/>
          </ac:spMkLst>
        </pc:spChg>
        <pc:spChg chg="add mod">
          <ac:chgData name="Emmanuelle Grondin" userId="0944cf63-7d69-4012-a883-b5df45028067" providerId="ADAL" clId="{4BC1D6B0-D5DB-4BC4-8DE7-42062D11C987}" dt="2026-04-24T19:18:37.930" v="6697" actId="114"/>
          <ac:spMkLst>
            <pc:docMk/>
            <pc:sldMk cId="1446031359" sldId="2147470337"/>
            <ac:spMk id="22" creationId="{1DF25965-2AF6-0134-AFC8-5B670B6986D4}"/>
          </ac:spMkLst>
        </pc:spChg>
        <pc:grpChg chg="mod">
          <ac:chgData name="Emmanuelle Grondin" userId="0944cf63-7d69-4012-a883-b5df45028067" providerId="ADAL" clId="{4BC1D6B0-D5DB-4BC4-8DE7-42062D11C987}" dt="2026-04-27T18:34:59.769" v="7456" actId="1076"/>
          <ac:grpSpMkLst>
            <pc:docMk/>
            <pc:sldMk cId="1446031359" sldId="2147470337"/>
            <ac:grpSpMk id="8" creationId="{926CEA63-894A-992C-2987-8ABB563E2820}"/>
          </ac:grpSpMkLst>
        </pc:grpChg>
        <pc:grpChg chg="mod">
          <ac:chgData name="Emmanuelle Grondin" userId="0944cf63-7d69-4012-a883-b5df45028067" providerId="ADAL" clId="{4BC1D6B0-D5DB-4BC4-8DE7-42062D11C987}" dt="2026-04-27T18:35:07.874" v="7457" actId="1076"/>
          <ac:grpSpMkLst>
            <pc:docMk/>
            <pc:sldMk cId="1446031359" sldId="2147470337"/>
            <ac:grpSpMk id="11" creationId="{CE134622-A9EE-1A1F-4686-CB155C735C6E}"/>
          </ac:grpSpMkLst>
        </pc:grpChg>
        <pc:graphicFrameChg chg="mod modGraphic">
          <ac:chgData name="Emmanuelle Grondin" userId="0944cf63-7d69-4012-a883-b5df45028067" providerId="ADAL" clId="{4BC1D6B0-D5DB-4BC4-8DE7-42062D11C987}" dt="2026-04-27T18:35:36.510" v="7464" actId="113"/>
          <ac:graphicFrameMkLst>
            <pc:docMk/>
            <pc:sldMk cId="1446031359" sldId="2147470337"/>
            <ac:graphicFrameMk id="6" creationId="{4EE861AB-82BF-6521-5E2B-0A0D73FB3EDF}"/>
          </ac:graphicFrameMkLst>
        </pc:graphicFrameChg>
      </pc:sldChg>
      <pc:sldChg chg="modSp add mod">
        <pc:chgData name="Emmanuelle Grondin" userId="0944cf63-7d69-4012-a883-b5df45028067" providerId="ADAL" clId="{4BC1D6B0-D5DB-4BC4-8DE7-42062D11C987}" dt="2026-04-27T18:48:56.819" v="7650"/>
        <pc:sldMkLst>
          <pc:docMk/>
          <pc:sldMk cId="582602379" sldId="2147470338"/>
        </pc:sldMkLst>
        <pc:spChg chg="mod">
          <ac:chgData name="Emmanuelle Grondin" userId="0944cf63-7d69-4012-a883-b5df45028067" providerId="ADAL" clId="{4BC1D6B0-D5DB-4BC4-8DE7-42062D11C987}" dt="2026-04-27T18:48:56.819" v="7650"/>
          <ac:spMkLst>
            <pc:docMk/>
            <pc:sldMk cId="582602379" sldId="2147470338"/>
            <ac:spMk id="6" creationId="{2C6B1364-EBAE-40B4-7C2E-B9D6A4906613}"/>
          </ac:spMkLst>
        </pc:spChg>
      </pc:sldChg>
      <pc:sldChg chg="modSp add mod">
        <pc:chgData name="Emmanuelle Grondin" userId="0944cf63-7d69-4012-a883-b5df45028067" providerId="ADAL" clId="{4BC1D6B0-D5DB-4BC4-8DE7-42062D11C987}" dt="2026-04-27T18:49:08.888" v="7652"/>
        <pc:sldMkLst>
          <pc:docMk/>
          <pc:sldMk cId="862852148" sldId="2147470339"/>
        </pc:sldMkLst>
        <pc:spChg chg="mod">
          <ac:chgData name="Emmanuelle Grondin" userId="0944cf63-7d69-4012-a883-b5df45028067" providerId="ADAL" clId="{4BC1D6B0-D5DB-4BC4-8DE7-42062D11C987}" dt="2026-04-27T18:49:08.888" v="7652"/>
          <ac:spMkLst>
            <pc:docMk/>
            <pc:sldMk cId="862852148" sldId="2147470339"/>
            <ac:spMk id="6" creationId="{6486DDE0-2A62-5030-2FD2-65DFAD963CA4}"/>
          </ac:spMkLst>
        </pc:spChg>
      </pc:sldChg>
    </pc:docChg>
  </pc:docChgLst>
  <pc:docChgLst>
    <pc:chgData name="Andrew Enns" userId="S::aenns@leger360.com::80beceae-0a6e-4c64-b70a-80396fa33a43" providerId="AD" clId="Web-{3D2056FA-49F8-41DE-B15B-FB3AAB07C400}"/>
    <pc:docChg chg="addSld delSld modSld modSection">
      <pc:chgData name="Andrew Enns" userId="S::aenns@leger360.com::80beceae-0a6e-4c64-b70a-80396fa33a43" providerId="AD" clId="Web-{3D2056FA-49F8-41DE-B15B-FB3AAB07C400}" dt="2026-04-27T20:58:09.947" v="29" actId="20577"/>
      <pc:docMkLst>
        <pc:docMk/>
      </pc:docMkLst>
      <pc:sldChg chg="modSp">
        <pc:chgData name="Andrew Enns" userId="S::aenns@leger360.com::80beceae-0a6e-4c64-b70a-80396fa33a43" providerId="AD" clId="Web-{3D2056FA-49F8-41DE-B15B-FB3AAB07C400}" dt="2026-04-27T20:56:31.336" v="19"/>
        <pc:sldMkLst>
          <pc:docMk/>
          <pc:sldMk cId="2292277318" sldId="2147470174"/>
        </pc:sldMkLst>
        <pc:graphicFrameChg chg="mod modGraphic">
          <ac:chgData name="Andrew Enns" userId="S::aenns@leger360.com::80beceae-0a6e-4c64-b70a-80396fa33a43" providerId="AD" clId="Web-{3D2056FA-49F8-41DE-B15B-FB3AAB07C400}" dt="2026-04-27T20:56:31.336" v="19"/>
          <ac:graphicFrameMkLst>
            <pc:docMk/>
            <pc:sldMk cId="2292277318" sldId="2147470174"/>
            <ac:graphicFrameMk id="9" creationId="{7D8952D5-6B86-35EA-E83D-EC85CC3B2043}"/>
          </ac:graphicFrameMkLst>
        </pc:graphicFrameChg>
      </pc:sldChg>
      <pc:sldChg chg="modSp">
        <pc:chgData name="Andrew Enns" userId="S::aenns@leger360.com::80beceae-0a6e-4c64-b70a-80396fa33a43" providerId="AD" clId="Web-{3D2056FA-49F8-41DE-B15B-FB3AAB07C400}" dt="2026-04-27T20:58:09.947" v="29" actId="20577"/>
        <pc:sldMkLst>
          <pc:docMk/>
          <pc:sldMk cId="2635212094" sldId="2147470223"/>
        </pc:sldMkLst>
        <pc:spChg chg="mod">
          <ac:chgData name="Andrew Enns" userId="S::aenns@leger360.com::80beceae-0a6e-4c64-b70a-80396fa33a43" providerId="AD" clId="Web-{3D2056FA-49F8-41DE-B15B-FB3AAB07C400}" dt="2026-04-27T20:58:09.947" v="29" actId="20577"/>
          <ac:spMkLst>
            <pc:docMk/>
            <pc:sldMk cId="2635212094" sldId="2147470223"/>
            <ac:spMk id="2" creationId="{D498B03A-0119-FC66-B72E-B95948930921}"/>
          </ac:spMkLst>
        </pc:spChg>
      </pc:sldChg>
      <pc:sldChg chg="modSp add del">
        <pc:chgData name="Andrew Enns" userId="S::aenns@leger360.com::80beceae-0a6e-4c64-b70a-80396fa33a43" providerId="AD" clId="Web-{3D2056FA-49F8-41DE-B15B-FB3AAB07C400}" dt="2026-04-27T20:57:27.822" v="24" actId="20577"/>
        <pc:sldMkLst>
          <pc:docMk/>
          <pc:sldMk cId="3427226661" sldId="2147470324"/>
        </pc:sldMkLst>
        <pc:spChg chg="mod">
          <ac:chgData name="Andrew Enns" userId="S::aenns@leger360.com::80beceae-0a6e-4c64-b70a-80396fa33a43" providerId="AD" clId="Web-{3D2056FA-49F8-41DE-B15B-FB3AAB07C400}" dt="2026-04-27T20:57:27.822" v="24" actId="20577"/>
          <ac:spMkLst>
            <pc:docMk/>
            <pc:sldMk cId="3427226661" sldId="2147470324"/>
            <ac:spMk id="20" creationId="{C1365B69-28DC-61F4-FC64-40581B44F2E8}"/>
          </ac:spMkLst>
        </pc:spChg>
      </pc:sldChg>
      <pc:sldChg chg="modSp add del">
        <pc:chgData name="Andrew Enns" userId="S::aenns@leger360.com::80beceae-0a6e-4c64-b70a-80396fa33a43" providerId="AD" clId="Web-{3D2056FA-49F8-41DE-B15B-FB3AAB07C400}" dt="2026-04-27T20:57:48.369" v="26" actId="20577"/>
        <pc:sldMkLst>
          <pc:docMk/>
          <pc:sldMk cId="1477118616" sldId="2147470325"/>
        </pc:sldMkLst>
        <pc:spChg chg="mod">
          <ac:chgData name="Andrew Enns" userId="S::aenns@leger360.com::80beceae-0a6e-4c64-b70a-80396fa33a43" providerId="AD" clId="Web-{3D2056FA-49F8-41DE-B15B-FB3AAB07C400}" dt="2026-04-27T20:57:48.369" v="26" actId="20577"/>
          <ac:spMkLst>
            <pc:docMk/>
            <pc:sldMk cId="1477118616" sldId="2147470325"/>
            <ac:spMk id="7" creationId="{DAE5A35C-3925-FD78-2229-9E42804870E2}"/>
          </ac:spMkLst>
        </pc:spChg>
      </pc:sldChg>
    </pc:docChg>
  </pc:docChgLst>
  <pc:docChgLst>
    <pc:chgData name="Émilie Cyr" userId="81c63dff-ce52-48cd-b830-d63b38e6189d" providerId="ADAL" clId="{28501DDA-289C-446E-84DD-0BC27699DF85}"/>
    <pc:docChg chg="undo custSel addSld delSld modSld sldOrd modMainMaster modSection">
      <pc:chgData name="Émilie Cyr" userId="81c63dff-ce52-48cd-b830-d63b38e6189d" providerId="ADAL" clId="{28501DDA-289C-446E-84DD-0BC27699DF85}" dt="2026-04-30T17:20:33.725" v="4751" actId="47"/>
      <pc:docMkLst>
        <pc:docMk/>
      </pc:docMkLst>
      <pc:sldChg chg="modSp mod">
        <pc:chgData name="Émilie Cyr" userId="81c63dff-ce52-48cd-b830-d63b38e6189d" providerId="ADAL" clId="{28501DDA-289C-446E-84DD-0BC27699DF85}" dt="2026-04-27T19:22:47.713" v="4672"/>
        <pc:sldMkLst>
          <pc:docMk/>
          <pc:sldMk cId="2292277318" sldId="2147470174"/>
        </pc:sldMkLst>
        <pc:graphicFrameChg chg="mod modGraphic">
          <ac:chgData name="Émilie Cyr" userId="81c63dff-ce52-48cd-b830-d63b38e6189d" providerId="ADAL" clId="{28501DDA-289C-446E-84DD-0BC27699DF85}" dt="2026-04-27T19:22:47.713" v="4672"/>
          <ac:graphicFrameMkLst>
            <pc:docMk/>
            <pc:sldMk cId="2292277318" sldId="2147470174"/>
            <ac:graphicFrameMk id="9" creationId="{7D8952D5-6B86-35EA-E83D-EC85CC3B2043}"/>
          </ac:graphicFrameMkLst>
        </pc:graphicFrameChg>
      </pc:sldChg>
      <pc:sldChg chg="modSp mod">
        <pc:chgData name="Émilie Cyr" userId="81c63dff-ce52-48cd-b830-d63b38e6189d" providerId="ADAL" clId="{28501DDA-289C-446E-84DD-0BC27699DF85}" dt="2026-04-30T17:20:26.222" v="4748" actId="6549"/>
        <pc:sldMkLst>
          <pc:docMk/>
          <pc:sldMk cId="2635212094" sldId="2147470223"/>
        </pc:sldMkLst>
        <pc:spChg chg="mod">
          <ac:chgData name="Émilie Cyr" userId="81c63dff-ce52-48cd-b830-d63b38e6189d" providerId="ADAL" clId="{28501DDA-289C-446E-84DD-0BC27699DF85}" dt="2026-04-30T17:20:26.222" v="4748" actId="6549"/>
          <ac:spMkLst>
            <pc:docMk/>
            <pc:sldMk cId="2635212094" sldId="2147470223"/>
            <ac:spMk id="2" creationId="{D498B03A-0119-FC66-B72E-B95948930921}"/>
          </ac:spMkLst>
        </pc:spChg>
      </pc:sldChg>
      <pc:sldChg chg="modSp mod">
        <pc:chgData name="Émilie Cyr" userId="81c63dff-ce52-48cd-b830-d63b38e6189d" providerId="ADAL" clId="{28501DDA-289C-446E-84DD-0BC27699DF85}" dt="2026-04-27T19:33:09.678" v="4716" actId="20577"/>
        <pc:sldMkLst>
          <pc:docMk/>
          <pc:sldMk cId="3427226661" sldId="2147470324"/>
        </pc:sldMkLst>
        <pc:spChg chg="mod">
          <ac:chgData name="Émilie Cyr" userId="81c63dff-ce52-48cd-b830-d63b38e6189d" providerId="ADAL" clId="{28501DDA-289C-446E-84DD-0BC27699DF85}" dt="2026-04-27T19:33:09.678" v="4716" actId="20577"/>
          <ac:spMkLst>
            <pc:docMk/>
            <pc:sldMk cId="3427226661" sldId="2147470324"/>
            <ac:spMk id="20" creationId="{C1365B69-28DC-61F4-FC64-40581B44F2E8}"/>
          </ac:spMkLst>
        </pc:spChg>
      </pc:sldChg>
      <pc:sldChg chg="modSp mod">
        <pc:chgData name="Émilie Cyr" userId="81c63dff-ce52-48cd-b830-d63b38e6189d" providerId="ADAL" clId="{28501DDA-289C-446E-84DD-0BC27699DF85}" dt="2026-04-27T19:33:14.080" v="4719" actId="20577"/>
        <pc:sldMkLst>
          <pc:docMk/>
          <pc:sldMk cId="1477118616" sldId="2147470325"/>
        </pc:sldMkLst>
        <pc:spChg chg="mod">
          <ac:chgData name="Émilie Cyr" userId="81c63dff-ce52-48cd-b830-d63b38e6189d" providerId="ADAL" clId="{28501DDA-289C-446E-84DD-0BC27699DF85}" dt="2026-04-27T19:33:14.080" v="4719" actId="20577"/>
          <ac:spMkLst>
            <pc:docMk/>
            <pc:sldMk cId="1477118616" sldId="2147470325"/>
            <ac:spMk id="7" creationId="{DAE5A35C-3925-FD78-2229-9E42804870E2}"/>
          </ac:spMkLst>
        </pc:spChg>
      </pc:sldChg>
      <pc:sldChg chg="del">
        <pc:chgData name="Émilie Cyr" userId="81c63dff-ce52-48cd-b830-d63b38e6189d" providerId="ADAL" clId="{28501DDA-289C-446E-84DD-0BC27699DF85}" dt="2026-04-30T17:20:33.725" v="4751" actId="47"/>
        <pc:sldMkLst>
          <pc:docMk/>
          <pc:sldMk cId="1377158899" sldId="2147470327"/>
        </pc:sldMkLst>
      </pc:sldChg>
      <pc:sldChg chg="del">
        <pc:chgData name="Émilie Cyr" userId="81c63dff-ce52-48cd-b830-d63b38e6189d" providerId="ADAL" clId="{28501DDA-289C-446E-84DD-0BC27699DF85}" dt="2026-04-30T17:20:33.365" v="4750" actId="47"/>
        <pc:sldMkLst>
          <pc:docMk/>
          <pc:sldMk cId="788870811" sldId="2147470328"/>
        </pc:sldMkLst>
      </pc:sldChg>
      <pc:sldChg chg="del">
        <pc:chgData name="Émilie Cyr" userId="81c63dff-ce52-48cd-b830-d63b38e6189d" providerId="ADAL" clId="{28501DDA-289C-446E-84DD-0BC27699DF85}" dt="2026-04-30T17:20:33.005" v="4749" actId="47"/>
        <pc:sldMkLst>
          <pc:docMk/>
          <pc:sldMk cId="582602379" sldId="2147470338"/>
        </pc:sldMkLst>
      </pc:sldChg>
      <pc:sldMasterChg chg="modSldLayout">
        <pc:chgData name="Émilie Cyr" userId="81c63dff-ce52-48cd-b830-d63b38e6189d" providerId="ADAL" clId="{28501DDA-289C-446E-84DD-0BC27699DF85}" dt="2026-04-27T20:12:42.151" v="4746"/>
        <pc:sldMasterMkLst>
          <pc:docMk/>
          <pc:sldMasterMk cId="2285384207" sldId="2147483721"/>
        </pc:sldMasterMkLst>
        <pc:sldLayoutChg chg="modSp mod">
          <pc:chgData name="Émilie Cyr" userId="81c63dff-ce52-48cd-b830-d63b38e6189d" providerId="ADAL" clId="{28501DDA-289C-446E-84DD-0BC27699DF85}" dt="2026-04-27T20:12:42.151" v="4746"/>
          <pc:sldLayoutMkLst>
            <pc:docMk/>
            <pc:sldMasterMk cId="2285384207" sldId="2147483721"/>
            <pc:sldLayoutMk cId="1175225219" sldId="2147483734"/>
          </pc:sldLayoutMkLst>
          <pc:spChg chg="mod">
            <ac:chgData name="Émilie Cyr" userId="81c63dff-ce52-48cd-b830-d63b38e6189d" providerId="ADAL" clId="{28501DDA-289C-446E-84DD-0BC27699DF85}" dt="2026-04-27T20:12:42.151" v="4746"/>
            <ac:spMkLst>
              <pc:docMk/>
              <pc:sldMasterMk cId="2285384207" sldId="2147483721"/>
              <pc:sldLayoutMk cId="1175225219" sldId="2147483734"/>
              <ac:spMk id="25" creationId="{4B05BF08-C266-B9B5-0C2B-1D2580A2B5C4}"/>
            </ac:spMkLst>
          </pc:spChg>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8.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6.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9349126324174246E-3"/>
          <c:y val="2.8348101493307281E-2"/>
          <c:w val="0.93790679604739113"/>
          <c:h val="0.93147563466747241"/>
        </c:manualLayout>
      </c:layout>
      <c:barChart>
        <c:barDir val="bar"/>
        <c:grouping val="clustered"/>
        <c:varyColors val="0"/>
        <c:ser>
          <c:idx val="0"/>
          <c:order val="0"/>
          <c:tx>
            <c:strRef>
              <c:f>Sheet1!$B$1</c:f>
              <c:strCache>
                <c:ptCount val="1"/>
                <c:pt idx="0">
                  <c:v>Colonne1</c:v>
                </c:pt>
              </c:strCache>
            </c:strRef>
          </c:tx>
          <c:spPr>
            <a:solidFill>
              <a:srgbClr val="ED1C24"/>
            </a:solidFill>
          </c:spPr>
          <c:invertIfNegative val="0"/>
          <c:dPt>
            <c:idx val="0"/>
            <c:invertIfNegative val="0"/>
            <c:bubble3D val="0"/>
            <c:spPr>
              <a:solidFill>
                <a:srgbClr val="FF0000"/>
              </a:solidFill>
            </c:spPr>
            <c:extLst>
              <c:ext xmlns:c16="http://schemas.microsoft.com/office/drawing/2014/chart" uri="{C3380CC4-5D6E-409C-BE32-E72D297353CC}">
                <c16:uniqueId val="{00000001-3E8C-4B9C-AF61-E5C1C28FB581}"/>
              </c:ext>
            </c:extLst>
          </c:dPt>
          <c:dPt>
            <c:idx val="1"/>
            <c:invertIfNegative val="0"/>
            <c:bubble3D val="0"/>
            <c:spPr>
              <a:solidFill>
                <a:srgbClr val="114172"/>
              </a:solidFill>
            </c:spPr>
            <c:extLst>
              <c:ext xmlns:c16="http://schemas.microsoft.com/office/drawing/2014/chart" uri="{C3380CC4-5D6E-409C-BE32-E72D297353CC}">
                <c16:uniqueId val="{00000003-3E8C-4B9C-AF61-E5C1C28FB581}"/>
              </c:ext>
            </c:extLst>
          </c:dPt>
          <c:dPt>
            <c:idx val="2"/>
            <c:invertIfNegative val="0"/>
            <c:bubble3D val="0"/>
            <c:spPr>
              <a:solidFill>
                <a:srgbClr val="FF9933"/>
              </a:solidFill>
            </c:spPr>
            <c:extLst>
              <c:ext xmlns:c16="http://schemas.microsoft.com/office/drawing/2014/chart" uri="{C3380CC4-5D6E-409C-BE32-E72D297353CC}">
                <c16:uniqueId val="{00000005-3E8C-4B9C-AF61-E5C1C28FB581}"/>
              </c:ext>
            </c:extLst>
          </c:dPt>
          <c:dPt>
            <c:idx val="3"/>
            <c:invertIfNegative val="0"/>
            <c:bubble3D val="0"/>
            <c:spPr>
              <a:solidFill>
                <a:srgbClr val="00A7EC"/>
              </a:solidFill>
            </c:spPr>
            <c:extLst>
              <c:ext xmlns:c16="http://schemas.microsoft.com/office/drawing/2014/chart" uri="{C3380CC4-5D6E-409C-BE32-E72D297353CC}">
                <c16:uniqueId val="{00000007-3E8C-4B9C-AF61-E5C1C28FB581}"/>
              </c:ext>
            </c:extLst>
          </c:dPt>
          <c:dPt>
            <c:idx val="4"/>
            <c:invertIfNegative val="0"/>
            <c:bubble3D val="0"/>
            <c:spPr>
              <a:solidFill>
                <a:srgbClr val="24B24A"/>
              </a:solidFill>
            </c:spPr>
            <c:extLst>
              <c:ext xmlns:c16="http://schemas.microsoft.com/office/drawing/2014/chart" uri="{C3380CC4-5D6E-409C-BE32-E72D297353CC}">
                <c16:uniqueId val="{00000009-3E8C-4B9C-AF61-E5C1C28FB581}"/>
              </c:ext>
            </c:extLst>
          </c:dPt>
          <c:dPt>
            <c:idx val="5"/>
            <c:invertIfNegative val="0"/>
            <c:bubble3D val="0"/>
            <c:spPr>
              <a:solidFill>
                <a:srgbClr val="4F4F4F"/>
              </a:solidFill>
            </c:spPr>
            <c:extLst>
              <c:ext xmlns:c16="http://schemas.microsoft.com/office/drawing/2014/chart" uri="{C3380CC4-5D6E-409C-BE32-E72D297353CC}">
                <c16:uniqueId val="{0000000B-3E8C-4B9C-AF61-E5C1C28FB581}"/>
              </c:ext>
            </c:extLst>
          </c:dPt>
          <c:dPt>
            <c:idx val="8"/>
            <c:invertIfNegative val="0"/>
            <c:bubble3D val="0"/>
            <c:extLst>
              <c:ext xmlns:c16="http://schemas.microsoft.com/office/drawing/2014/chart" uri="{C3380CC4-5D6E-409C-BE32-E72D297353CC}">
                <c16:uniqueId val="{0000000C-3E8C-4B9C-AF61-E5C1C28FB581}"/>
              </c:ext>
            </c:extLst>
          </c:dPt>
          <c:dPt>
            <c:idx val="10"/>
            <c:invertIfNegative val="0"/>
            <c:bubble3D val="0"/>
            <c:extLst>
              <c:ext xmlns:c16="http://schemas.microsoft.com/office/drawing/2014/chart" uri="{C3380CC4-5D6E-409C-BE32-E72D297353CC}">
                <c16:uniqueId val="{0000000D-3E8C-4B9C-AF61-E5C1C28FB581}"/>
              </c:ext>
            </c:extLst>
          </c:dPt>
          <c:dLbls>
            <c:dLbl>
              <c:idx val="2"/>
              <c:layout>
                <c:manualLayout>
                  <c:x val="-3.4488867770838989E-2"/>
                  <c:y val="-5.7030604575607378E-3"/>
                </c:manualLayout>
              </c:layout>
              <c:spPr>
                <a:noFill/>
                <a:ln>
                  <a:noFill/>
                </a:ln>
                <a:effectLst/>
              </c:spPr>
              <c:txPr>
                <a:bodyPr wrap="square" lIns="38100" tIns="19050" rIns="38100" bIns="19050" anchor="ctr">
                  <a:spAutoFit/>
                </a:bodyPr>
                <a:lstStyle/>
                <a:p>
                  <a:pPr>
                    <a:defRPr sz="1400" b="1">
                      <a:solidFill>
                        <a:schemeClr val="bg1"/>
                      </a:solidFill>
                      <a:latin typeface="Aptos" panose="020B00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E8C-4B9C-AF61-E5C1C28FB581}"/>
                </c:ext>
              </c:extLst>
            </c:dLbl>
            <c:dLbl>
              <c:idx val="3"/>
              <c:layout>
                <c:manualLayout>
                  <c:x val="-3.3251231527093604E-2"/>
                  <c:y val="-5.7028359010990468E-3"/>
                </c:manualLayout>
              </c:layout>
              <c:spPr>
                <a:noFill/>
                <a:ln>
                  <a:noFill/>
                </a:ln>
                <a:effectLst/>
              </c:spPr>
              <c:txPr>
                <a:bodyPr wrap="square" lIns="38100" tIns="19050" rIns="38100" bIns="19050" anchor="ctr">
                  <a:spAutoFit/>
                </a:bodyPr>
                <a:lstStyle/>
                <a:p>
                  <a:pPr>
                    <a:defRPr sz="1400" b="1">
                      <a:solidFill>
                        <a:schemeClr val="bg1"/>
                      </a:solidFill>
                      <a:latin typeface="Aptos" panose="020B00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E8C-4B9C-AF61-E5C1C28FB581}"/>
                </c:ext>
              </c:extLst>
            </c:dLbl>
            <c:dLbl>
              <c:idx val="4"/>
              <c:layout>
                <c:manualLayout>
                  <c:x val="0.15571515845002135"/>
                  <c:y val="-2.849846055317688E-3"/>
                </c:manualLayout>
              </c:layout>
              <c:tx>
                <c:rich>
                  <a:bodyPr wrap="square" lIns="38100" tIns="19050" rIns="38100" bIns="19050" anchor="ctr">
                    <a:spAutoFit/>
                  </a:bodyPr>
                  <a:lstStyle/>
                  <a:p>
                    <a:pPr>
                      <a:defRPr sz="1600" b="1">
                        <a:solidFill>
                          <a:srgbClr val="48A141"/>
                        </a:solidFill>
                        <a:latin typeface="Aptos" panose="020B0004020202020204" pitchFamily="34" charset="0"/>
                      </a:defRPr>
                    </a:pPr>
                    <a:fld id="{4151B9AB-0A9B-4358-81F0-859E797D525C}" type="VALUE">
                      <a:rPr lang="en-US">
                        <a:solidFill>
                          <a:srgbClr val="24B24A"/>
                        </a:solidFill>
                      </a:rPr>
                      <a:pPr>
                        <a:defRPr sz="1600" b="1">
                          <a:solidFill>
                            <a:srgbClr val="48A141"/>
                          </a:solidFill>
                          <a:latin typeface="Aptos" panose="020B0004020202020204" pitchFamily="34" charset="0"/>
                        </a:defRPr>
                      </a:pPr>
                      <a:t>[VALEUR]</a:t>
                    </a:fld>
                    <a:endParaRPr lang="fr-CA"/>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E8C-4B9C-AF61-E5C1C28FB581}"/>
                </c:ext>
              </c:extLst>
            </c:dLbl>
            <c:dLbl>
              <c:idx val="5"/>
              <c:layout>
                <c:manualLayout>
                  <c:x val="0.1077342810596951"/>
                  <c:y val="-1.1405447245736507E-2"/>
                </c:manualLayout>
              </c:layout>
              <c:spPr>
                <a:noFill/>
                <a:ln>
                  <a:noFill/>
                </a:ln>
                <a:effectLst/>
              </c:spPr>
              <c:txPr>
                <a:bodyPr wrap="square" lIns="38100" tIns="19050" rIns="38100" bIns="19050" anchor="ctr">
                  <a:spAutoFit/>
                </a:bodyPr>
                <a:lstStyle/>
                <a:p>
                  <a:pPr>
                    <a:defRPr sz="1600" b="1">
                      <a:solidFill>
                        <a:srgbClr val="515156"/>
                      </a:solidFill>
                      <a:latin typeface="Aptos" panose="020B00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E8C-4B9C-AF61-E5C1C28FB581}"/>
                </c:ext>
              </c:extLst>
            </c:dLbl>
            <c:spPr>
              <a:noFill/>
              <a:ln>
                <a:noFill/>
              </a:ln>
              <a:effectLst/>
            </c:spPr>
            <c:txPr>
              <a:bodyPr wrap="square" lIns="38100" tIns="19050" rIns="38100" bIns="19050" anchor="ctr">
                <a:spAutoFit/>
              </a:bodyPr>
              <a:lstStyle/>
              <a:p>
                <a:pPr>
                  <a:defRPr sz="1600" b="1">
                    <a:solidFill>
                      <a:schemeClr val="bg1"/>
                    </a:solidFill>
                    <a:latin typeface="Aptos" panose="020B00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 Mark Carney’s Liberal Party of Canada</c:v>
                </c:pt>
                <c:pt idx="1">
                  <c:v>...Pierre Poilievre’s Conservative Party of Canada</c:v>
                </c:pt>
                <c:pt idx="2">
                  <c:v>... Don Davies' New Democratic Party of Canada</c:v>
                </c:pt>
                <c:pt idx="3">
                  <c:v>... Yves-François Blanchet's Bloc Québécois</c:v>
                </c:pt>
                <c:pt idx="4">
                  <c:v>... Elizabeth May’s Green Party of Canada</c:v>
                </c:pt>
                <c:pt idx="5">
                  <c:v>… another party</c:v>
                </c:pt>
              </c:strCache>
            </c:strRef>
          </c:cat>
          <c:val>
            <c:numRef>
              <c:f>Sheet1!$B$2:$B$7</c:f>
              <c:numCache>
                <c:formatCode>0%</c:formatCode>
                <c:ptCount val="6"/>
                <c:pt idx="0">
                  <c:v>0.48</c:v>
                </c:pt>
                <c:pt idx="1">
                  <c:v>0.37</c:v>
                </c:pt>
                <c:pt idx="2">
                  <c:v>0.06</c:v>
                </c:pt>
                <c:pt idx="3">
                  <c:v>0.06</c:v>
                </c:pt>
                <c:pt idx="4">
                  <c:v>0.02</c:v>
                </c:pt>
                <c:pt idx="5">
                  <c:v>0.01</c:v>
                </c:pt>
              </c:numCache>
            </c:numRef>
          </c:val>
          <c:extLst>
            <c:ext xmlns:c16="http://schemas.microsoft.com/office/drawing/2014/chart" uri="{C3380CC4-5D6E-409C-BE32-E72D297353CC}">
              <c16:uniqueId val="{0000000E-3E8C-4B9C-AF61-E5C1C28FB581}"/>
            </c:ext>
          </c:extLst>
        </c:ser>
        <c:dLbls>
          <c:dLblPos val="outEnd"/>
          <c:showLegendKey val="0"/>
          <c:showVal val="1"/>
          <c:showCatName val="0"/>
          <c:showSerName val="0"/>
          <c:showPercent val="0"/>
          <c:showBubbleSize val="0"/>
        </c:dLbls>
        <c:gapWidth val="25"/>
        <c:overlap val="70"/>
        <c:axId val="-656100848"/>
        <c:axId val="-656111680"/>
      </c:barChart>
      <c:catAx>
        <c:axId val="-656100848"/>
        <c:scaling>
          <c:orientation val="maxMin"/>
        </c:scaling>
        <c:delete val="1"/>
        <c:axPos val="l"/>
        <c:numFmt formatCode="General" sourceLinked="1"/>
        <c:majorTickMark val="out"/>
        <c:minorTickMark val="none"/>
        <c:tickLblPos val="nextTo"/>
        <c:crossAx val="-656111680"/>
        <c:crosses val="autoZero"/>
        <c:auto val="1"/>
        <c:lblAlgn val="ctr"/>
        <c:lblOffset val="100"/>
        <c:noMultiLvlLbl val="0"/>
      </c:catAx>
      <c:valAx>
        <c:axId val="-656111680"/>
        <c:scaling>
          <c:orientation val="minMax"/>
          <c:max val="0.8"/>
        </c:scaling>
        <c:delete val="1"/>
        <c:axPos val="t"/>
        <c:majorGridlines>
          <c:spPr>
            <a:ln>
              <a:noFill/>
            </a:ln>
          </c:spPr>
        </c:majorGridlines>
        <c:numFmt formatCode="0%" sourceLinked="1"/>
        <c:majorTickMark val="out"/>
        <c:minorTickMark val="none"/>
        <c:tickLblPos val="nextTo"/>
        <c:crossAx val="-656100848"/>
        <c:crosses val="autoZero"/>
        <c:crossBetween val="between"/>
      </c:valAx>
    </c:plotArea>
    <c:plotVisOnly val="1"/>
    <c:dispBlanksAs val="gap"/>
    <c:showDLblsOverMax val="0"/>
  </c:chart>
  <c:txPr>
    <a:bodyPr/>
    <a:lstStyle/>
    <a:p>
      <a:pPr>
        <a:defRPr sz="1200" b="0">
          <a:latin typeface="+mn-lt"/>
          <a:cs typeface="Century Gothic"/>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1.1666074687373695E-2"/>
          <c:w val="1"/>
          <c:h val="0.66778525093725527"/>
        </c:manualLayout>
      </c:layout>
      <c:barChart>
        <c:barDir val="col"/>
        <c:grouping val="clustered"/>
        <c:varyColors val="0"/>
        <c:ser>
          <c:idx val="0"/>
          <c:order val="0"/>
          <c:tx>
            <c:strRef>
              <c:f>Sheet1!$B$1</c:f>
              <c:strCache>
                <c:ptCount val="1"/>
                <c:pt idx="0">
                  <c:v>2025</c:v>
                </c:pt>
              </c:strCache>
            </c:strRef>
          </c:tx>
          <c:spPr>
            <a:solidFill>
              <a:srgbClr val="ED1C24"/>
            </a:solidFill>
          </c:spPr>
          <c:invertIfNegative val="0"/>
          <c:dPt>
            <c:idx val="1"/>
            <c:invertIfNegative val="0"/>
            <c:bubble3D val="0"/>
            <c:extLst>
              <c:ext xmlns:c16="http://schemas.microsoft.com/office/drawing/2014/chart" uri="{C3380CC4-5D6E-409C-BE32-E72D297353CC}">
                <c16:uniqueId val="{00000000-3BF9-7C43-8664-2738DCB6AFEB}"/>
              </c:ext>
            </c:extLst>
          </c:dPt>
          <c:dPt>
            <c:idx val="2"/>
            <c:invertIfNegative val="0"/>
            <c:bubble3D val="0"/>
            <c:spPr>
              <a:solidFill>
                <a:srgbClr val="000000"/>
              </a:solidFill>
            </c:spPr>
            <c:extLst>
              <c:ext xmlns:c16="http://schemas.microsoft.com/office/drawing/2014/chart" uri="{C3380CC4-5D6E-409C-BE32-E72D297353CC}">
                <c16:uniqueId val="{00000001-3BF9-7C43-8664-2738DCB6AFEB}"/>
              </c:ext>
            </c:extLst>
          </c:dPt>
          <c:dPt>
            <c:idx val="3"/>
            <c:invertIfNegative val="0"/>
            <c:bubble3D val="0"/>
            <c:spPr>
              <a:solidFill>
                <a:srgbClr val="000000"/>
              </a:solidFill>
            </c:spPr>
            <c:extLst>
              <c:ext xmlns:c16="http://schemas.microsoft.com/office/drawing/2014/chart" uri="{C3380CC4-5D6E-409C-BE32-E72D297353CC}">
                <c16:uniqueId val="{00000002-3BF9-7C43-8664-2738DCB6AFEB}"/>
              </c:ext>
            </c:extLst>
          </c:dPt>
          <c:dPt>
            <c:idx val="4"/>
            <c:invertIfNegative val="0"/>
            <c:bubble3D val="0"/>
            <c:spPr>
              <a:solidFill>
                <a:srgbClr val="FFFFFF">
                  <a:lumMod val="50000"/>
                </a:srgbClr>
              </a:solidFill>
            </c:spPr>
            <c:extLst>
              <c:ext xmlns:c16="http://schemas.microsoft.com/office/drawing/2014/chart" uri="{C3380CC4-5D6E-409C-BE32-E72D297353CC}">
                <c16:uniqueId val="{00000003-3BF9-7C43-8664-2738DCB6AFEB}"/>
              </c:ext>
            </c:extLst>
          </c:dPt>
          <c:dPt>
            <c:idx val="6"/>
            <c:invertIfNegative val="0"/>
            <c:bubble3D val="0"/>
            <c:extLst>
              <c:ext xmlns:c16="http://schemas.microsoft.com/office/drawing/2014/chart" uri="{C3380CC4-5D6E-409C-BE32-E72D297353CC}">
                <c16:uniqueId val="{00000005-3BF9-7C43-8664-2738DCB6AFEB}"/>
              </c:ext>
            </c:extLst>
          </c:dPt>
          <c:dPt>
            <c:idx val="7"/>
            <c:invertIfNegative val="0"/>
            <c:bubble3D val="0"/>
            <c:extLst>
              <c:ext xmlns:c16="http://schemas.microsoft.com/office/drawing/2014/chart" uri="{C3380CC4-5D6E-409C-BE32-E72D297353CC}">
                <c16:uniqueId val="{00000006-3BF9-7C43-8664-2738DCB6AFEB}"/>
              </c:ext>
            </c:extLst>
          </c:dPt>
          <c:dPt>
            <c:idx val="8"/>
            <c:invertIfNegative val="0"/>
            <c:bubble3D val="0"/>
            <c:extLst>
              <c:ext xmlns:c16="http://schemas.microsoft.com/office/drawing/2014/chart" uri="{C3380CC4-5D6E-409C-BE32-E72D297353CC}">
                <c16:uniqueId val="{00000007-3BF9-7C43-8664-2738DCB6AFEB}"/>
              </c:ext>
            </c:extLst>
          </c:dPt>
          <c:dPt>
            <c:idx val="10"/>
            <c:invertIfNegative val="0"/>
            <c:bubble3D val="0"/>
            <c:extLst>
              <c:ext xmlns:c16="http://schemas.microsoft.com/office/drawing/2014/chart" uri="{C3380CC4-5D6E-409C-BE32-E72D297353CC}">
                <c16:uniqueId val="{00000008-3BF9-7C43-8664-2738DCB6AFEB}"/>
              </c:ext>
            </c:extLst>
          </c:dPt>
          <c:dLbls>
            <c:dLbl>
              <c:idx val="0"/>
              <c:spPr>
                <a:noFill/>
                <a:ln>
                  <a:noFill/>
                </a:ln>
                <a:effectLst/>
              </c:spPr>
              <c:txPr>
                <a:bodyPr wrap="square" lIns="38100" tIns="19050" rIns="38100" bIns="19050" anchor="ctr">
                  <a:spAutoFit/>
                </a:bodyPr>
                <a:lstStyle/>
                <a:p>
                  <a:pPr>
                    <a:defRPr sz="1200" b="1">
                      <a:solidFill>
                        <a:schemeClr val="tx1"/>
                      </a:solidFill>
                      <a:latin typeface="Aptos" panose="020B00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3CD-47F6-9E0F-D3CEB36EF052}"/>
                </c:ext>
              </c:extLst>
            </c:dLbl>
            <c:dLbl>
              <c:idx val="4"/>
              <c:layout>
                <c:manualLayout>
                  <c:x val="0"/>
                  <c:y val="8.4938822002026011E-4"/>
                </c:manualLayout>
              </c:layout>
              <c:spPr>
                <a:noFill/>
                <a:ln>
                  <a:noFill/>
                </a:ln>
                <a:effectLst/>
              </c:spPr>
              <c:txPr>
                <a:bodyPr wrap="square" lIns="38100" tIns="19050" rIns="38100" bIns="19050" anchor="ctr">
                  <a:spAutoFit/>
                </a:bodyPr>
                <a:lstStyle/>
                <a:p>
                  <a:pPr>
                    <a:defRPr sz="1200" b="1">
                      <a:solidFill>
                        <a:schemeClr val="tx1"/>
                      </a:solidFill>
                      <a:latin typeface="Aptos" panose="020B00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F9-7C43-8664-2738DCB6AFEB}"/>
                </c:ext>
              </c:extLst>
            </c:dLbl>
            <c:spPr>
              <a:noFill/>
              <a:ln>
                <a:noFill/>
              </a:ln>
              <a:effectLst/>
            </c:spPr>
            <c:txPr>
              <a:bodyPr wrap="square" lIns="38100" tIns="19050" rIns="38100" bIns="19050" anchor="ctr">
                <a:spAutoFit/>
              </a:bodyPr>
              <a:lstStyle/>
              <a:p>
                <a:pPr>
                  <a:defRPr sz="1200" b="1">
                    <a:solidFill>
                      <a:schemeClr val="bg1"/>
                    </a:solidFill>
                    <a:latin typeface="Aptos" panose="020B00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Strongly support</c:v>
                </c:pt>
                <c:pt idx="1">
                  <c:v>Somewhat support</c:v>
                </c:pt>
                <c:pt idx="2">
                  <c:v>Somewhat oppose</c:v>
                </c:pt>
                <c:pt idx="3">
                  <c:v>Strongly oppose</c:v>
                </c:pt>
                <c:pt idx="4">
                  <c:v>Don’t know</c:v>
                </c:pt>
              </c:strCache>
            </c:strRef>
          </c:cat>
          <c:val>
            <c:numRef>
              <c:f>Sheet1!$B$2:$B$6</c:f>
              <c:numCache>
                <c:formatCode>0%</c:formatCode>
                <c:ptCount val="5"/>
                <c:pt idx="0">
                  <c:v>6.3646269407270001E-2</c:v>
                </c:pt>
                <c:pt idx="1">
                  <c:v>0.24381015395790001</c:v>
                </c:pt>
                <c:pt idx="2">
                  <c:v>0.24327744973320001</c:v>
                </c:pt>
                <c:pt idx="3">
                  <c:v>0.21965187184230001</c:v>
                </c:pt>
                <c:pt idx="4">
                  <c:v>0.2296142550593</c:v>
                </c:pt>
              </c:numCache>
            </c:numRef>
          </c:val>
          <c:extLst>
            <c:ext xmlns:c16="http://schemas.microsoft.com/office/drawing/2014/chart" uri="{C3380CC4-5D6E-409C-BE32-E72D297353CC}">
              <c16:uniqueId val="{00000009-3BF9-7C43-8664-2738DCB6AFEB}"/>
            </c:ext>
          </c:extLst>
        </c:ser>
        <c:dLbls>
          <c:dLblPos val="outEnd"/>
          <c:showLegendKey val="0"/>
          <c:showVal val="1"/>
          <c:showCatName val="0"/>
          <c:showSerName val="0"/>
          <c:showPercent val="0"/>
          <c:showBubbleSize val="0"/>
        </c:dLbls>
        <c:gapWidth val="75"/>
        <c:axId val="-656100848"/>
        <c:axId val="-656111680"/>
      </c:barChart>
      <c:catAx>
        <c:axId val="-656100848"/>
        <c:scaling>
          <c:orientation val="minMax"/>
        </c:scaling>
        <c:delete val="0"/>
        <c:axPos val="b"/>
        <c:numFmt formatCode="General" sourceLinked="1"/>
        <c:majorTickMark val="out"/>
        <c:minorTickMark val="none"/>
        <c:tickLblPos val="nextTo"/>
        <c:txPr>
          <a:bodyPr/>
          <a:lstStyle/>
          <a:p>
            <a:pPr>
              <a:defRPr>
                <a:latin typeface="Aptos" panose="020B0004020202020204" pitchFamily="34" charset="0"/>
              </a:defRPr>
            </a:pPr>
            <a:endParaRPr lang="en-US"/>
          </a:p>
        </c:txPr>
        <c:crossAx val="-656111680"/>
        <c:crosses val="autoZero"/>
        <c:auto val="1"/>
        <c:lblAlgn val="ctr"/>
        <c:lblOffset val="100"/>
        <c:noMultiLvlLbl val="0"/>
      </c:catAx>
      <c:valAx>
        <c:axId val="-656111680"/>
        <c:scaling>
          <c:orientation val="minMax"/>
          <c:max val="0.8"/>
        </c:scaling>
        <c:delete val="1"/>
        <c:axPos val="l"/>
        <c:majorGridlines>
          <c:spPr>
            <a:ln>
              <a:noFill/>
            </a:ln>
          </c:spPr>
        </c:majorGridlines>
        <c:numFmt formatCode="0%" sourceLinked="1"/>
        <c:majorTickMark val="out"/>
        <c:minorTickMark val="none"/>
        <c:tickLblPos val="nextTo"/>
        <c:crossAx val="-656100848"/>
        <c:crosses val="autoZero"/>
        <c:crossBetween val="between"/>
      </c:valAx>
    </c:plotArea>
    <c:plotVisOnly val="1"/>
    <c:dispBlanksAs val="gap"/>
    <c:showDLblsOverMax val="0"/>
  </c:chart>
  <c:txPr>
    <a:bodyPr/>
    <a:lstStyle/>
    <a:p>
      <a:pPr>
        <a:defRPr sz="1200" b="0">
          <a:latin typeface="+mn-lt"/>
          <a:cs typeface="Century Gothic"/>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178064996128472"/>
          <c:y val="2.925856704130075E-2"/>
          <c:w val="0.78773842653697479"/>
          <c:h val="0.61868168978290128"/>
        </c:manualLayout>
      </c:layout>
      <c:lineChart>
        <c:grouping val="standard"/>
        <c:varyColors val="0"/>
        <c:ser>
          <c:idx val="0"/>
          <c:order val="0"/>
          <c:tx>
            <c:strRef>
              <c:f>Feuil1!$A$2</c:f>
              <c:strCache>
                <c:ptCount val="1"/>
                <c:pt idx="0">
                  <c:v>LPC</c:v>
                </c:pt>
              </c:strCache>
            </c:strRef>
          </c:tx>
          <c:spPr>
            <a:ln w="38100">
              <a:solidFill>
                <a:srgbClr val="FF0000"/>
              </a:solidFill>
            </a:ln>
          </c:spPr>
          <c:marker>
            <c:symbol val="none"/>
          </c:marker>
          <c:cat>
            <c:strRef>
              <c:f>Feuil1!$B$1:$AU$1</c:f>
              <c:strCache>
                <c:ptCount val="46"/>
                <c:pt idx="0">
                  <c:v>2021 Election*</c:v>
                </c:pt>
                <c:pt idx="1">
                  <c:v>01-23-2023</c:v>
                </c:pt>
                <c:pt idx="2">
                  <c:v>02-13-2023</c:v>
                </c:pt>
                <c:pt idx="3">
                  <c:v>03-13-2023</c:v>
                </c:pt>
                <c:pt idx="4">
                  <c:v>04-11-2023</c:v>
                </c:pt>
                <c:pt idx="5">
                  <c:v>05-08-2023</c:v>
                </c:pt>
                <c:pt idx="6">
                  <c:v>05-29-2023</c:v>
                </c:pt>
                <c:pt idx="7">
                  <c:v>07-31-2023</c:v>
                </c:pt>
                <c:pt idx="8">
                  <c:v>08-28-2023</c:v>
                </c:pt>
                <c:pt idx="9">
                  <c:v>09-25-2023</c:v>
                </c:pt>
                <c:pt idx="10">
                  <c:v>10-31-2023</c:v>
                </c:pt>
                <c:pt idx="11">
                  <c:v>11-27-2023</c:v>
                </c:pt>
                <c:pt idx="12">
                  <c:v>12-19-2023</c:v>
                </c:pt>
                <c:pt idx="13">
                  <c:v>01-31-2024</c:v>
                </c:pt>
                <c:pt idx="14">
                  <c:v>02-28-2024</c:v>
                </c:pt>
                <c:pt idx="15">
                  <c:v>03-27-2024</c:v>
                </c:pt>
                <c:pt idx="16">
                  <c:v>04-29-2024</c:v>
                </c:pt>
                <c:pt idx="17">
                  <c:v>05-28-2024</c:v>
                </c:pt>
                <c:pt idx="18">
                  <c:v>06-25-2024</c:v>
                </c:pt>
                <c:pt idx="19">
                  <c:v>07-29-2024</c:v>
                </c:pt>
                <c:pt idx="20">
                  <c:v>08-26-2024</c:v>
                </c:pt>
                <c:pt idx="21">
                  <c:v>09-30-2024</c:v>
                </c:pt>
                <c:pt idx="22">
                  <c:v>11-04-2024</c:v>
                </c:pt>
                <c:pt idx="23">
                  <c:v>12-03-2024</c:v>
                </c:pt>
                <c:pt idx="24">
                  <c:v>12-23-2024</c:v>
                </c:pt>
                <c:pt idx="25">
                  <c:v>01-13-2025</c:v>
                </c:pt>
                <c:pt idx="26">
                  <c:v>01-27-2025</c:v>
                </c:pt>
                <c:pt idx="27">
                  <c:v>02-10-2025 </c:v>
                </c:pt>
                <c:pt idx="28">
                  <c:v>02-17-2025</c:v>
                </c:pt>
                <c:pt idx="29">
                  <c:v>02-24-2025</c:v>
                </c:pt>
                <c:pt idx="30">
                  <c:v>03-03-2025</c:v>
                </c:pt>
                <c:pt idx="31">
                  <c:v>03-10-2025 </c:v>
                </c:pt>
                <c:pt idx="32">
                  <c:v>03-17-2025</c:v>
                </c:pt>
                <c:pt idx="33">
                  <c:v>03-24-2025</c:v>
                </c:pt>
                <c:pt idx="34">
                  <c:v>03-31-2025</c:v>
                </c:pt>
                <c:pt idx="35">
                  <c:v>25-04-2025</c:v>
                </c:pt>
                <c:pt idx="36">
                  <c:v>2025 Election*</c:v>
                </c:pt>
                <c:pt idx="37">
                  <c:v>07-07-2025</c:v>
                </c:pt>
                <c:pt idx="38">
                  <c:v>03-08-2025</c:v>
                </c:pt>
                <c:pt idx="39">
                  <c:v>08-09-2025</c:v>
                </c:pt>
                <c:pt idx="40">
                  <c:v>06-10-2025</c:v>
                </c:pt>
                <c:pt idx="41">
                  <c:v>03-11-2025</c:v>
                </c:pt>
                <c:pt idx="42">
                  <c:v>01-12-2025</c:v>
                </c:pt>
                <c:pt idx="43">
                  <c:v>26-01-2026</c:v>
                </c:pt>
                <c:pt idx="44">
                  <c:v>02-03-2026</c:v>
                </c:pt>
                <c:pt idx="45">
                  <c:v>27-04-2026</c:v>
                </c:pt>
              </c:strCache>
            </c:strRef>
          </c:cat>
          <c:val>
            <c:numRef>
              <c:f>Feuil1!$B$2:$AU$2</c:f>
              <c:numCache>
                <c:formatCode>0%</c:formatCode>
                <c:ptCount val="46"/>
                <c:pt idx="0" formatCode="0.00%">
                  <c:v>0.32600000000000001</c:v>
                </c:pt>
                <c:pt idx="1">
                  <c:v>0.34</c:v>
                </c:pt>
                <c:pt idx="2">
                  <c:v>0.31956484487589998</c:v>
                </c:pt>
                <c:pt idx="3">
                  <c:v>0.33</c:v>
                </c:pt>
                <c:pt idx="4">
                  <c:v>0.3</c:v>
                </c:pt>
                <c:pt idx="5">
                  <c:v>0.32</c:v>
                </c:pt>
                <c:pt idx="6">
                  <c:v>0.33</c:v>
                </c:pt>
                <c:pt idx="7">
                  <c:v>0.28999999999999998</c:v>
                </c:pt>
                <c:pt idx="8">
                  <c:v>0.28999999999999998</c:v>
                </c:pt>
                <c:pt idx="9">
                  <c:v>0.27</c:v>
                </c:pt>
                <c:pt idx="10">
                  <c:v>0.26</c:v>
                </c:pt>
                <c:pt idx="11">
                  <c:v>0.26</c:v>
                </c:pt>
                <c:pt idx="12">
                  <c:v>0.28000000000000003</c:v>
                </c:pt>
                <c:pt idx="13">
                  <c:v>0.25</c:v>
                </c:pt>
                <c:pt idx="14">
                  <c:v>0.25</c:v>
                </c:pt>
                <c:pt idx="15">
                  <c:v>0.26</c:v>
                </c:pt>
                <c:pt idx="16">
                  <c:v>0.23</c:v>
                </c:pt>
                <c:pt idx="17">
                  <c:v>0.23</c:v>
                </c:pt>
                <c:pt idx="18">
                  <c:v>0.27</c:v>
                </c:pt>
                <c:pt idx="19">
                  <c:v>0.23</c:v>
                </c:pt>
                <c:pt idx="20">
                  <c:v>0.25</c:v>
                </c:pt>
                <c:pt idx="21">
                  <c:v>0.25</c:v>
                </c:pt>
                <c:pt idx="22">
                  <c:v>0.26</c:v>
                </c:pt>
                <c:pt idx="23">
                  <c:v>0.21</c:v>
                </c:pt>
                <c:pt idx="24">
                  <c:v>0.2</c:v>
                </c:pt>
                <c:pt idx="25">
                  <c:v>0.21</c:v>
                </c:pt>
                <c:pt idx="26">
                  <c:v>0.25</c:v>
                </c:pt>
                <c:pt idx="27">
                  <c:v>0.31</c:v>
                </c:pt>
                <c:pt idx="28">
                  <c:v>0.33</c:v>
                </c:pt>
                <c:pt idx="29">
                  <c:v>0.35</c:v>
                </c:pt>
                <c:pt idx="30">
                  <c:v>0.3</c:v>
                </c:pt>
                <c:pt idx="31">
                  <c:v>0.37</c:v>
                </c:pt>
                <c:pt idx="32">
                  <c:v>0.42</c:v>
                </c:pt>
                <c:pt idx="33">
                  <c:v>0.44</c:v>
                </c:pt>
                <c:pt idx="34">
                  <c:v>0.44</c:v>
                </c:pt>
                <c:pt idx="35">
                  <c:v>0.43</c:v>
                </c:pt>
                <c:pt idx="36" formatCode="0.00%">
                  <c:v>0.437</c:v>
                </c:pt>
                <c:pt idx="37">
                  <c:v>0.48</c:v>
                </c:pt>
                <c:pt idx="38">
                  <c:v>0.46</c:v>
                </c:pt>
                <c:pt idx="39">
                  <c:v>0.47</c:v>
                </c:pt>
                <c:pt idx="40">
                  <c:v>0.44</c:v>
                </c:pt>
                <c:pt idx="41">
                  <c:v>0.43</c:v>
                </c:pt>
                <c:pt idx="42">
                  <c:v>0.43</c:v>
                </c:pt>
                <c:pt idx="43">
                  <c:v>0.47</c:v>
                </c:pt>
                <c:pt idx="44">
                  <c:v>0.49</c:v>
                </c:pt>
                <c:pt idx="45">
                  <c:v>0.48</c:v>
                </c:pt>
              </c:numCache>
            </c:numRef>
          </c:val>
          <c:smooth val="0"/>
          <c:extLst>
            <c:ext xmlns:c16="http://schemas.microsoft.com/office/drawing/2014/chart" uri="{C3380CC4-5D6E-409C-BE32-E72D297353CC}">
              <c16:uniqueId val="{00000000-F296-4C5C-B5FF-AF39F3863E13}"/>
            </c:ext>
          </c:extLst>
        </c:ser>
        <c:ser>
          <c:idx val="1"/>
          <c:order val="1"/>
          <c:tx>
            <c:strRef>
              <c:f>Feuil1!$A$3</c:f>
              <c:strCache>
                <c:ptCount val="1"/>
                <c:pt idx="0">
                  <c:v>CPC</c:v>
                </c:pt>
              </c:strCache>
            </c:strRef>
          </c:tx>
          <c:spPr>
            <a:ln w="38100">
              <a:solidFill>
                <a:srgbClr val="114172"/>
              </a:solidFill>
            </a:ln>
          </c:spPr>
          <c:marker>
            <c:symbol val="none"/>
          </c:marker>
          <c:cat>
            <c:strRef>
              <c:f>Feuil1!$B$1:$AU$1</c:f>
              <c:strCache>
                <c:ptCount val="46"/>
                <c:pt idx="0">
                  <c:v>2021 Election*</c:v>
                </c:pt>
                <c:pt idx="1">
                  <c:v>01-23-2023</c:v>
                </c:pt>
                <c:pt idx="2">
                  <c:v>02-13-2023</c:v>
                </c:pt>
                <c:pt idx="3">
                  <c:v>03-13-2023</c:v>
                </c:pt>
                <c:pt idx="4">
                  <c:v>04-11-2023</c:v>
                </c:pt>
                <c:pt idx="5">
                  <c:v>05-08-2023</c:v>
                </c:pt>
                <c:pt idx="6">
                  <c:v>05-29-2023</c:v>
                </c:pt>
                <c:pt idx="7">
                  <c:v>07-31-2023</c:v>
                </c:pt>
                <c:pt idx="8">
                  <c:v>08-28-2023</c:v>
                </c:pt>
                <c:pt idx="9">
                  <c:v>09-25-2023</c:v>
                </c:pt>
                <c:pt idx="10">
                  <c:v>10-31-2023</c:v>
                </c:pt>
                <c:pt idx="11">
                  <c:v>11-27-2023</c:v>
                </c:pt>
                <c:pt idx="12">
                  <c:v>12-19-2023</c:v>
                </c:pt>
                <c:pt idx="13">
                  <c:v>01-31-2024</c:v>
                </c:pt>
                <c:pt idx="14">
                  <c:v>02-28-2024</c:v>
                </c:pt>
                <c:pt idx="15">
                  <c:v>03-27-2024</c:v>
                </c:pt>
                <c:pt idx="16">
                  <c:v>04-29-2024</c:v>
                </c:pt>
                <c:pt idx="17">
                  <c:v>05-28-2024</c:v>
                </c:pt>
                <c:pt idx="18">
                  <c:v>06-25-2024</c:v>
                </c:pt>
                <c:pt idx="19">
                  <c:v>07-29-2024</c:v>
                </c:pt>
                <c:pt idx="20">
                  <c:v>08-26-2024</c:v>
                </c:pt>
                <c:pt idx="21">
                  <c:v>09-30-2024</c:v>
                </c:pt>
                <c:pt idx="22">
                  <c:v>11-04-2024</c:v>
                </c:pt>
                <c:pt idx="23">
                  <c:v>12-03-2024</c:v>
                </c:pt>
                <c:pt idx="24">
                  <c:v>12-23-2024</c:v>
                </c:pt>
                <c:pt idx="25">
                  <c:v>01-13-2025</c:v>
                </c:pt>
                <c:pt idx="26">
                  <c:v>01-27-2025</c:v>
                </c:pt>
                <c:pt idx="27">
                  <c:v>02-10-2025 </c:v>
                </c:pt>
                <c:pt idx="28">
                  <c:v>02-17-2025</c:v>
                </c:pt>
                <c:pt idx="29">
                  <c:v>02-24-2025</c:v>
                </c:pt>
                <c:pt idx="30">
                  <c:v>03-03-2025</c:v>
                </c:pt>
                <c:pt idx="31">
                  <c:v>03-10-2025 </c:v>
                </c:pt>
                <c:pt idx="32">
                  <c:v>03-17-2025</c:v>
                </c:pt>
                <c:pt idx="33">
                  <c:v>03-24-2025</c:v>
                </c:pt>
                <c:pt idx="34">
                  <c:v>03-31-2025</c:v>
                </c:pt>
                <c:pt idx="35">
                  <c:v>25-04-2025</c:v>
                </c:pt>
                <c:pt idx="36">
                  <c:v>2025 Election*</c:v>
                </c:pt>
                <c:pt idx="37">
                  <c:v>07-07-2025</c:v>
                </c:pt>
                <c:pt idx="38">
                  <c:v>03-08-2025</c:v>
                </c:pt>
                <c:pt idx="39">
                  <c:v>08-09-2025</c:v>
                </c:pt>
                <c:pt idx="40">
                  <c:v>06-10-2025</c:v>
                </c:pt>
                <c:pt idx="41">
                  <c:v>03-11-2025</c:v>
                </c:pt>
                <c:pt idx="42">
                  <c:v>01-12-2025</c:v>
                </c:pt>
                <c:pt idx="43">
                  <c:v>26-01-2026</c:v>
                </c:pt>
                <c:pt idx="44">
                  <c:v>02-03-2026</c:v>
                </c:pt>
                <c:pt idx="45">
                  <c:v>27-04-2026</c:v>
                </c:pt>
              </c:strCache>
            </c:strRef>
          </c:cat>
          <c:val>
            <c:numRef>
              <c:f>Feuil1!$B$3:$AU$3</c:f>
              <c:numCache>
                <c:formatCode>0%</c:formatCode>
                <c:ptCount val="46"/>
                <c:pt idx="0">
                  <c:v>0.33700000000000002</c:v>
                </c:pt>
                <c:pt idx="1">
                  <c:v>0.34</c:v>
                </c:pt>
                <c:pt idx="2">
                  <c:v>0.35418968892019997</c:v>
                </c:pt>
                <c:pt idx="3">
                  <c:v>0.32</c:v>
                </c:pt>
                <c:pt idx="4">
                  <c:v>0.34</c:v>
                </c:pt>
                <c:pt idx="5">
                  <c:v>0.33</c:v>
                </c:pt>
                <c:pt idx="6">
                  <c:v>0.31</c:v>
                </c:pt>
                <c:pt idx="7">
                  <c:v>0.35</c:v>
                </c:pt>
                <c:pt idx="8">
                  <c:v>0.38</c:v>
                </c:pt>
                <c:pt idx="9">
                  <c:v>0.39</c:v>
                </c:pt>
                <c:pt idx="10">
                  <c:v>0.4</c:v>
                </c:pt>
                <c:pt idx="11">
                  <c:v>0.4</c:v>
                </c:pt>
                <c:pt idx="12">
                  <c:v>0.38</c:v>
                </c:pt>
                <c:pt idx="13">
                  <c:v>0.4</c:v>
                </c:pt>
                <c:pt idx="14">
                  <c:v>0.41</c:v>
                </c:pt>
                <c:pt idx="15">
                  <c:v>0.42</c:v>
                </c:pt>
                <c:pt idx="16">
                  <c:v>0.44</c:v>
                </c:pt>
                <c:pt idx="17">
                  <c:v>0.42</c:v>
                </c:pt>
                <c:pt idx="18">
                  <c:v>0.41</c:v>
                </c:pt>
                <c:pt idx="19">
                  <c:v>0.41</c:v>
                </c:pt>
                <c:pt idx="20">
                  <c:v>0.43</c:v>
                </c:pt>
                <c:pt idx="21">
                  <c:v>0.42</c:v>
                </c:pt>
                <c:pt idx="22">
                  <c:v>0.42</c:v>
                </c:pt>
                <c:pt idx="23">
                  <c:v>0.43</c:v>
                </c:pt>
                <c:pt idx="24">
                  <c:v>0.43</c:v>
                </c:pt>
                <c:pt idx="25">
                  <c:v>0.47</c:v>
                </c:pt>
                <c:pt idx="26">
                  <c:v>0.43</c:v>
                </c:pt>
                <c:pt idx="27">
                  <c:v>0.4</c:v>
                </c:pt>
                <c:pt idx="28">
                  <c:v>0.41</c:v>
                </c:pt>
                <c:pt idx="29">
                  <c:v>0.38</c:v>
                </c:pt>
                <c:pt idx="30">
                  <c:v>0.43</c:v>
                </c:pt>
                <c:pt idx="31">
                  <c:v>0.37</c:v>
                </c:pt>
                <c:pt idx="32">
                  <c:v>0.39</c:v>
                </c:pt>
                <c:pt idx="33">
                  <c:v>0.38</c:v>
                </c:pt>
                <c:pt idx="34">
                  <c:v>0.38</c:v>
                </c:pt>
                <c:pt idx="35">
                  <c:v>0.39</c:v>
                </c:pt>
                <c:pt idx="36" formatCode="0.00%">
                  <c:v>0.41299999999999998</c:v>
                </c:pt>
                <c:pt idx="37">
                  <c:v>0.35</c:v>
                </c:pt>
                <c:pt idx="38">
                  <c:v>0.36</c:v>
                </c:pt>
                <c:pt idx="39">
                  <c:v>0.38</c:v>
                </c:pt>
                <c:pt idx="40">
                  <c:v>0.38</c:v>
                </c:pt>
                <c:pt idx="41">
                  <c:v>0.38</c:v>
                </c:pt>
                <c:pt idx="42">
                  <c:v>0.36</c:v>
                </c:pt>
                <c:pt idx="43">
                  <c:v>0.38</c:v>
                </c:pt>
                <c:pt idx="44">
                  <c:v>0.35</c:v>
                </c:pt>
                <c:pt idx="45">
                  <c:v>0.37</c:v>
                </c:pt>
              </c:numCache>
            </c:numRef>
          </c:val>
          <c:smooth val="0"/>
          <c:extLst>
            <c:ext xmlns:c16="http://schemas.microsoft.com/office/drawing/2014/chart" uri="{C3380CC4-5D6E-409C-BE32-E72D297353CC}">
              <c16:uniqueId val="{00000001-F296-4C5C-B5FF-AF39F3863E13}"/>
            </c:ext>
          </c:extLst>
        </c:ser>
        <c:ser>
          <c:idx val="2"/>
          <c:order val="2"/>
          <c:tx>
            <c:strRef>
              <c:f>Feuil1!$A$4</c:f>
              <c:strCache>
                <c:ptCount val="1"/>
                <c:pt idx="0">
                  <c:v>NDP</c:v>
                </c:pt>
              </c:strCache>
            </c:strRef>
          </c:tx>
          <c:spPr>
            <a:ln w="38100">
              <a:solidFill>
                <a:srgbClr val="FF9933"/>
              </a:solidFill>
            </a:ln>
          </c:spPr>
          <c:marker>
            <c:symbol val="none"/>
          </c:marker>
          <c:cat>
            <c:strRef>
              <c:f>Feuil1!$B$1:$AU$1</c:f>
              <c:strCache>
                <c:ptCount val="46"/>
                <c:pt idx="0">
                  <c:v>2021 Election*</c:v>
                </c:pt>
                <c:pt idx="1">
                  <c:v>01-23-2023</c:v>
                </c:pt>
                <c:pt idx="2">
                  <c:v>02-13-2023</c:v>
                </c:pt>
                <c:pt idx="3">
                  <c:v>03-13-2023</c:v>
                </c:pt>
                <c:pt idx="4">
                  <c:v>04-11-2023</c:v>
                </c:pt>
                <c:pt idx="5">
                  <c:v>05-08-2023</c:v>
                </c:pt>
                <c:pt idx="6">
                  <c:v>05-29-2023</c:v>
                </c:pt>
                <c:pt idx="7">
                  <c:v>07-31-2023</c:v>
                </c:pt>
                <c:pt idx="8">
                  <c:v>08-28-2023</c:v>
                </c:pt>
                <c:pt idx="9">
                  <c:v>09-25-2023</c:v>
                </c:pt>
                <c:pt idx="10">
                  <c:v>10-31-2023</c:v>
                </c:pt>
                <c:pt idx="11">
                  <c:v>11-27-2023</c:v>
                </c:pt>
                <c:pt idx="12">
                  <c:v>12-19-2023</c:v>
                </c:pt>
                <c:pt idx="13">
                  <c:v>01-31-2024</c:v>
                </c:pt>
                <c:pt idx="14">
                  <c:v>02-28-2024</c:v>
                </c:pt>
                <c:pt idx="15">
                  <c:v>03-27-2024</c:v>
                </c:pt>
                <c:pt idx="16">
                  <c:v>04-29-2024</c:v>
                </c:pt>
                <c:pt idx="17">
                  <c:v>05-28-2024</c:v>
                </c:pt>
                <c:pt idx="18">
                  <c:v>06-25-2024</c:v>
                </c:pt>
                <c:pt idx="19">
                  <c:v>07-29-2024</c:v>
                </c:pt>
                <c:pt idx="20">
                  <c:v>08-26-2024</c:v>
                </c:pt>
                <c:pt idx="21">
                  <c:v>09-30-2024</c:v>
                </c:pt>
                <c:pt idx="22">
                  <c:v>11-04-2024</c:v>
                </c:pt>
                <c:pt idx="23">
                  <c:v>12-03-2024</c:v>
                </c:pt>
                <c:pt idx="24">
                  <c:v>12-23-2024</c:v>
                </c:pt>
                <c:pt idx="25">
                  <c:v>01-13-2025</c:v>
                </c:pt>
                <c:pt idx="26">
                  <c:v>01-27-2025</c:v>
                </c:pt>
                <c:pt idx="27">
                  <c:v>02-10-2025 </c:v>
                </c:pt>
                <c:pt idx="28">
                  <c:v>02-17-2025</c:v>
                </c:pt>
                <c:pt idx="29">
                  <c:v>02-24-2025</c:v>
                </c:pt>
                <c:pt idx="30">
                  <c:v>03-03-2025</c:v>
                </c:pt>
                <c:pt idx="31">
                  <c:v>03-10-2025 </c:v>
                </c:pt>
                <c:pt idx="32">
                  <c:v>03-17-2025</c:v>
                </c:pt>
                <c:pt idx="33">
                  <c:v>03-24-2025</c:v>
                </c:pt>
                <c:pt idx="34">
                  <c:v>03-31-2025</c:v>
                </c:pt>
                <c:pt idx="35">
                  <c:v>25-04-2025</c:v>
                </c:pt>
                <c:pt idx="36">
                  <c:v>2025 Election*</c:v>
                </c:pt>
                <c:pt idx="37">
                  <c:v>07-07-2025</c:v>
                </c:pt>
                <c:pt idx="38">
                  <c:v>03-08-2025</c:v>
                </c:pt>
                <c:pt idx="39">
                  <c:v>08-09-2025</c:v>
                </c:pt>
                <c:pt idx="40">
                  <c:v>06-10-2025</c:v>
                </c:pt>
                <c:pt idx="41">
                  <c:v>03-11-2025</c:v>
                </c:pt>
                <c:pt idx="42">
                  <c:v>01-12-2025</c:v>
                </c:pt>
                <c:pt idx="43">
                  <c:v>26-01-2026</c:v>
                </c:pt>
                <c:pt idx="44">
                  <c:v>02-03-2026</c:v>
                </c:pt>
                <c:pt idx="45">
                  <c:v>27-04-2026</c:v>
                </c:pt>
              </c:strCache>
            </c:strRef>
          </c:cat>
          <c:val>
            <c:numRef>
              <c:f>Feuil1!$B$4:$AU$4</c:f>
              <c:numCache>
                <c:formatCode>0%</c:formatCode>
                <c:ptCount val="46"/>
                <c:pt idx="0" formatCode="0.00%">
                  <c:v>0.17799999999999999</c:v>
                </c:pt>
                <c:pt idx="1">
                  <c:v>0.19</c:v>
                </c:pt>
                <c:pt idx="2">
                  <c:v>0.18468868229720001</c:v>
                </c:pt>
                <c:pt idx="3">
                  <c:v>0.19</c:v>
                </c:pt>
                <c:pt idx="4">
                  <c:v>0.21</c:v>
                </c:pt>
                <c:pt idx="5">
                  <c:v>0.2</c:v>
                </c:pt>
                <c:pt idx="6">
                  <c:v>0.19</c:v>
                </c:pt>
                <c:pt idx="7">
                  <c:v>0.2</c:v>
                </c:pt>
                <c:pt idx="8">
                  <c:v>0.18</c:v>
                </c:pt>
                <c:pt idx="9">
                  <c:v>0.18</c:v>
                </c:pt>
                <c:pt idx="10">
                  <c:v>0.17</c:v>
                </c:pt>
                <c:pt idx="11">
                  <c:v>0.2</c:v>
                </c:pt>
                <c:pt idx="12">
                  <c:v>0.18</c:v>
                </c:pt>
                <c:pt idx="13">
                  <c:v>0.2</c:v>
                </c:pt>
                <c:pt idx="14">
                  <c:v>0.18</c:v>
                </c:pt>
                <c:pt idx="15">
                  <c:v>0.17</c:v>
                </c:pt>
                <c:pt idx="16">
                  <c:v>0.17</c:v>
                </c:pt>
                <c:pt idx="17">
                  <c:v>0.18</c:v>
                </c:pt>
                <c:pt idx="18">
                  <c:v>0.17</c:v>
                </c:pt>
                <c:pt idx="19">
                  <c:v>0.2</c:v>
                </c:pt>
                <c:pt idx="20">
                  <c:v>0.15</c:v>
                </c:pt>
                <c:pt idx="21">
                  <c:v>0.17</c:v>
                </c:pt>
                <c:pt idx="22">
                  <c:v>0.15</c:v>
                </c:pt>
                <c:pt idx="23">
                  <c:v>0.19</c:v>
                </c:pt>
                <c:pt idx="24">
                  <c:v>0.19</c:v>
                </c:pt>
                <c:pt idx="25">
                  <c:v>0.17</c:v>
                </c:pt>
                <c:pt idx="26">
                  <c:v>0.16</c:v>
                </c:pt>
                <c:pt idx="27">
                  <c:v>0.14000000000000001</c:v>
                </c:pt>
                <c:pt idx="28">
                  <c:v>0.11</c:v>
                </c:pt>
                <c:pt idx="29">
                  <c:v>0.14000000000000001</c:v>
                </c:pt>
                <c:pt idx="30">
                  <c:v>0.13</c:v>
                </c:pt>
                <c:pt idx="31">
                  <c:v>0.11</c:v>
                </c:pt>
                <c:pt idx="32">
                  <c:v>0.09</c:v>
                </c:pt>
                <c:pt idx="33">
                  <c:v>0.06</c:v>
                </c:pt>
                <c:pt idx="34">
                  <c:v>7.0000000000000007E-2</c:v>
                </c:pt>
                <c:pt idx="35">
                  <c:v>0.08</c:v>
                </c:pt>
                <c:pt idx="36" formatCode="0.00%">
                  <c:v>6.3E-2</c:v>
                </c:pt>
                <c:pt idx="37">
                  <c:v>7.0000000000000007E-2</c:v>
                </c:pt>
                <c:pt idx="38">
                  <c:v>0.06</c:v>
                </c:pt>
                <c:pt idx="39">
                  <c:v>0.06</c:v>
                </c:pt>
                <c:pt idx="40">
                  <c:v>0.06</c:v>
                </c:pt>
                <c:pt idx="41">
                  <c:v>7.0000000000000007E-2</c:v>
                </c:pt>
                <c:pt idx="42">
                  <c:v>0.08</c:v>
                </c:pt>
                <c:pt idx="43">
                  <c:v>0.05</c:v>
                </c:pt>
                <c:pt idx="44">
                  <c:v>0.05</c:v>
                </c:pt>
                <c:pt idx="45">
                  <c:v>0.06</c:v>
                </c:pt>
              </c:numCache>
            </c:numRef>
          </c:val>
          <c:smooth val="0"/>
          <c:extLst>
            <c:ext xmlns:c16="http://schemas.microsoft.com/office/drawing/2014/chart" uri="{C3380CC4-5D6E-409C-BE32-E72D297353CC}">
              <c16:uniqueId val="{00000002-F296-4C5C-B5FF-AF39F3863E13}"/>
            </c:ext>
          </c:extLst>
        </c:ser>
        <c:ser>
          <c:idx val="3"/>
          <c:order val="3"/>
          <c:tx>
            <c:strRef>
              <c:f>Feuil1!$A$5</c:f>
              <c:strCache>
                <c:ptCount val="1"/>
                <c:pt idx="0">
                  <c:v>BQ</c:v>
                </c:pt>
              </c:strCache>
            </c:strRef>
          </c:tx>
          <c:spPr>
            <a:ln>
              <a:solidFill>
                <a:srgbClr val="00A7EC"/>
              </a:solidFill>
            </a:ln>
          </c:spPr>
          <c:marker>
            <c:symbol val="none"/>
          </c:marker>
          <c:cat>
            <c:strRef>
              <c:f>Feuil1!$B$1:$AU$1</c:f>
              <c:strCache>
                <c:ptCount val="46"/>
                <c:pt idx="0">
                  <c:v>2021 Election*</c:v>
                </c:pt>
                <c:pt idx="1">
                  <c:v>01-23-2023</c:v>
                </c:pt>
                <c:pt idx="2">
                  <c:v>02-13-2023</c:v>
                </c:pt>
                <c:pt idx="3">
                  <c:v>03-13-2023</c:v>
                </c:pt>
                <c:pt idx="4">
                  <c:v>04-11-2023</c:v>
                </c:pt>
                <c:pt idx="5">
                  <c:v>05-08-2023</c:v>
                </c:pt>
                <c:pt idx="6">
                  <c:v>05-29-2023</c:v>
                </c:pt>
                <c:pt idx="7">
                  <c:v>07-31-2023</c:v>
                </c:pt>
                <c:pt idx="8">
                  <c:v>08-28-2023</c:v>
                </c:pt>
                <c:pt idx="9">
                  <c:v>09-25-2023</c:v>
                </c:pt>
                <c:pt idx="10">
                  <c:v>10-31-2023</c:v>
                </c:pt>
                <c:pt idx="11">
                  <c:v>11-27-2023</c:v>
                </c:pt>
                <c:pt idx="12">
                  <c:v>12-19-2023</c:v>
                </c:pt>
                <c:pt idx="13">
                  <c:v>01-31-2024</c:v>
                </c:pt>
                <c:pt idx="14">
                  <c:v>02-28-2024</c:v>
                </c:pt>
                <c:pt idx="15">
                  <c:v>03-27-2024</c:v>
                </c:pt>
                <c:pt idx="16">
                  <c:v>04-29-2024</c:v>
                </c:pt>
                <c:pt idx="17">
                  <c:v>05-28-2024</c:v>
                </c:pt>
                <c:pt idx="18">
                  <c:v>06-25-2024</c:v>
                </c:pt>
                <c:pt idx="19">
                  <c:v>07-29-2024</c:v>
                </c:pt>
                <c:pt idx="20">
                  <c:v>08-26-2024</c:v>
                </c:pt>
                <c:pt idx="21">
                  <c:v>09-30-2024</c:v>
                </c:pt>
                <c:pt idx="22">
                  <c:v>11-04-2024</c:v>
                </c:pt>
                <c:pt idx="23">
                  <c:v>12-03-2024</c:v>
                </c:pt>
                <c:pt idx="24">
                  <c:v>12-23-2024</c:v>
                </c:pt>
                <c:pt idx="25">
                  <c:v>01-13-2025</c:v>
                </c:pt>
                <c:pt idx="26">
                  <c:v>01-27-2025</c:v>
                </c:pt>
                <c:pt idx="27">
                  <c:v>02-10-2025 </c:v>
                </c:pt>
                <c:pt idx="28">
                  <c:v>02-17-2025</c:v>
                </c:pt>
                <c:pt idx="29">
                  <c:v>02-24-2025</c:v>
                </c:pt>
                <c:pt idx="30">
                  <c:v>03-03-2025</c:v>
                </c:pt>
                <c:pt idx="31">
                  <c:v>03-10-2025 </c:v>
                </c:pt>
                <c:pt idx="32">
                  <c:v>03-17-2025</c:v>
                </c:pt>
                <c:pt idx="33">
                  <c:v>03-24-2025</c:v>
                </c:pt>
                <c:pt idx="34">
                  <c:v>03-31-2025</c:v>
                </c:pt>
                <c:pt idx="35">
                  <c:v>25-04-2025</c:v>
                </c:pt>
                <c:pt idx="36">
                  <c:v>2025 Election*</c:v>
                </c:pt>
                <c:pt idx="37">
                  <c:v>07-07-2025</c:v>
                </c:pt>
                <c:pt idx="38">
                  <c:v>03-08-2025</c:v>
                </c:pt>
                <c:pt idx="39">
                  <c:v>08-09-2025</c:v>
                </c:pt>
                <c:pt idx="40">
                  <c:v>06-10-2025</c:v>
                </c:pt>
                <c:pt idx="41">
                  <c:v>03-11-2025</c:v>
                </c:pt>
                <c:pt idx="42">
                  <c:v>01-12-2025</c:v>
                </c:pt>
                <c:pt idx="43">
                  <c:v>26-01-2026</c:v>
                </c:pt>
                <c:pt idx="44">
                  <c:v>02-03-2026</c:v>
                </c:pt>
                <c:pt idx="45">
                  <c:v>27-04-2026</c:v>
                </c:pt>
              </c:strCache>
            </c:strRef>
          </c:cat>
          <c:val>
            <c:numRef>
              <c:f>Feuil1!$B$5:$AU$5</c:f>
              <c:numCache>
                <c:formatCode>0%</c:formatCode>
                <c:ptCount val="46"/>
                <c:pt idx="0" formatCode="0.00%">
                  <c:v>7.6999999999999999E-2</c:v>
                </c:pt>
                <c:pt idx="1">
                  <c:v>7.0000000000000007E-2</c:v>
                </c:pt>
                <c:pt idx="2">
                  <c:v>7.0203187753729995E-2</c:v>
                </c:pt>
                <c:pt idx="3">
                  <c:v>0.09</c:v>
                </c:pt>
                <c:pt idx="4">
                  <c:v>0.08</c:v>
                </c:pt>
                <c:pt idx="5">
                  <c:v>7.0000000000000007E-2</c:v>
                </c:pt>
                <c:pt idx="6">
                  <c:v>0.08</c:v>
                </c:pt>
                <c:pt idx="7">
                  <c:v>7.0000000000000007E-2</c:v>
                </c:pt>
                <c:pt idx="8">
                  <c:v>0.08</c:v>
                </c:pt>
                <c:pt idx="9">
                  <c:v>7.0000000000000007E-2</c:v>
                </c:pt>
                <c:pt idx="10">
                  <c:v>7.0000000000000007E-2</c:v>
                </c:pt>
                <c:pt idx="11">
                  <c:v>7.0000000000000007E-2</c:v>
                </c:pt>
                <c:pt idx="12">
                  <c:v>7.0000000000000007E-2</c:v>
                </c:pt>
                <c:pt idx="13">
                  <c:v>0.08</c:v>
                </c:pt>
                <c:pt idx="14">
                  <c:v>7.0000000000000007E-2</c:v>
                </c:pt>
                <c:pt idx="15">
                  <c:v>7.0000000000000007E-2</c:v>
                </c:pt>
                <c:pt idx="16">
                  <c:v>0.08</c:v>
                </c:pt>
                <c:pt idx="17">
                  <c:v>0.06</c:v>
                </c:pt>
                <c:pt idx="18">
                  <c:v>7.0000000000000007E-2</c:v>
                </c:pt>
                <c:pt idx="19">
                  <c:v>7.0000000000000007E-2</c:v>
                </c:pt>
                <c:pt idx="20">
                  <c:v>0.06</c:v>
                </c:pt>
                <c:pt idx="21">
                  <c:v>7.0000000000000007E-2</c:v>
                </c:pt>
                <c:pt idx="22">
                  <c:v>0.09</c:v>
                </c:pt>
                <c:pt idx="23">
                  <c:v>0.08</c:v>
                </c:pt>
                <c:pt idx="24">
                  <c:v>0.09</c:v>
                </c:pt>
                <c:pt idx="25">
                  <c:v>0.08</c:v>
                </c:pt>
                <c:pt idx="26">
                  <c:v>0.09</c:v>
                </c:pt>
                <c:pt idx="27">
                  <c:v>7.0000000000000007E-2</c:v>
                </c:pt>
                <c:pt idx="28">
                  <c:v>6.4405750412269994E-2</c:v>
                </c:pt>
                <c:pt idx="29">
                  <c:v>7.0000000000000007E-2</c:v>
                </c:pt>
                <c:pt idx="30">
                  <c:v>0.06</c:v>
                </c:pt>
                <c:pt idx="31">
                  <c:v>0.06</c:v>
                </c:pt>
                <c:pt idx="32">
                  <c:v>0.05</c:v>
                </c:pt>
                <c:pt idx="33">
                  <c:v>0.05</c:v>
                </c:pt>
                <c:pt idx="34">
                  <c:v>0.05</c:v>
                </c:pt>
                <c:pt idx="35">
                  <c:v>0.06</c:v>
                </c:pt>
                <c:pt idx="36" formatCode="0.00%">
                  <c:v>6.3E-2</c:v>
                </c:pt>
                <c:pt idx="37">
                  <c:v>0.06</c:v>
                </c:pt>
                <c:pt idx="38">
                  <c:v>7.0000000000000007E-2</c:v>
                </c:pt>
                <c:pt idx="39">
                  <c:v>0.06</c:v>
                </c:pt>
                <c:pt idx="40">
                  <c:v>7.0000000000000007E-2</c:v>
                </c:pt>
                <c:pt idx="41">
                  <c:v>7.0000000000000007E-2</c:v>
                </c:pt>
                <c:pt idx="42">
                  <c:v>0.09</c:v>
                </c:pt>
                <c:pt idx="43">
                  <c:v>0.06</c:v>
                </c:pt>
                <c:pt idx="44">
                  <c:v>0.05</c:v>
                </c:pt>
                <c:pt idx="45">
                  <c:v>0.06</c:v>
                </c:pt>
              </c:numCache>
            </c:numRef>
          </c:val>
          <c:smooth val="0"/>
          <c:extLst>
            <c:ext xmlns:c16="http://schemas.microsoft.com/office/drawing/2014/chart" uri="{C3380CC4-5D6E-409C-BE32-E72D297353CC}">
              <c16:uniqueId val="{00000003-F296-4C5C-B5FF-AF39F3863E13}"/>
            </c:ext>
          </c:extLst>
        </c:ser>
        <c:ser>
          <c:idx val="4"/>
          <c:order val="4"/>
          <c:tx>
            <c:strRef>
              <c:f>Feuil1!$A$6</c:f>
              <c:strCache>
                <c:ptCount val="1"/>
                <c:pt idx="0">
                  <c:v>PPC</c:v>
                </c:pt>
              </c:strCache>
            </c:strRef>
          </c:tx>
          <c:marker>
            <c:symbol val="none"/>
          </c:marker>
          <c:cat>
            <c:strRef>
              <c:f>Feuil1!$B$1:$AU$1</c:f>
              <c:strCache>
                <c:ptCount val="46"/>
                <c:pt idx="0">
                  <c:v>2021 Election*</c:v>
                </c:pt>
                <c:pt idx="1">
                  <c:v>01-23-2023</c:v>
                </c:pt>
                <c:pt idx="2">
                  <c:v>02-13-2023</c:v>
                </c:pt>
                <c:pt idx="3">
                  <c:v>03-13-2023</c:v>
                </c:pt>
                <c:pt idx="4">
                  <c:v>04-11-2023</c:v>
                </c:pt>
                <c:pt idx="5">
                  <c:v>05-08-2023</c:v>
                </c:pt>
                <c:pt idx="6">
                  <c:v>05-29-2023</c:v>
                </c:pt>
                <c:pt idx="7">
                  <c:v>07-31-2023</c:v>
                </c:pt>
                <c:pt idx="8">
                  <c:v>08-28-2023</c:v>
                </c:pt>
                <c:pt idx="9">
                  <c:v>09-25-2023</c:v>
                </c:pt>
                <c:pt idx="10">
                  <c:v>10-31-2023</c:v>
                </c:pt>
                <c:pt idx="11">
                  <c:v>11-27-2023</c:v>
                </c:pt>
                <c:pt idx="12">
                  <c:v>12-19-2023</c:v>
                </c:pt>
                <c:pt idx="13">
                  <c:v>01-31-2024</c:v>
                </c:pt>
                <c:pt idx="14">
                  <c:v>02-28-2024</c:v>
                </c:pt>
                <c:pt idx="15">
                  <c:v>03-27-2024</c:v>
                </c:pt>
                <c:pt idx="16">
                  <c:v>04-29-2024</c:v>
                </c:pt>
                <c:pt idx="17">
                  <c:v>05-28-2024</c:v>
                </c:pt>
                <c:pt idx="18">
                  <c:v>06-25-2024</c:v>
                </c:pt>
                <c:pt idx="19">
                  <c:v>07-29-2024</c:v>
                </c:pt>
                <c:pt idx="20">
                  <c:v>08-26-2024</c:v>
                </c:pt>
                <c:pt idx="21">
                  <c:v>09-30-2024</c:v>
                </c:pt>
                <c:pt idx="22">
                  <c:v>11-04-2024</c:v>
                </c:pt>
                <c:pt idx="23">
                  <c:v>12-03-2024</c:v>
                </c:pt>
                <c:pt idx="24">
                  <c:v>12-23-2024</c:v>
                </c:pt>
                <c:pt idx="25">
                  <c:v>01-13-2025</c:v>
                </c:pt>
                <c:pt idx="26">
                  <c:v>01-27-2025</c:v>
                </c:pt>
                <c:pt idx="27">
                  <c:v>02-10-2025 </c:v>
                </c:pt>
                <c:pt idx="28">
                  <c:v>02-17-2025</c:v>
                </c:pt>
                <c:pt idx="29">
                  <c:v>02-24-2025</c:v>
                </c:pt>
                <c:pt idx="30">
                  <c:v>03-03-2025</c:v>
                </c:pt>
                <c:pt idx="31">
                  <c:v>03-10-2025 </c:v>
                </c:pt>
                <c:pt idx="32">
                  <c:v>03-17-2025</c:v>
                </c:pt>
                <c:pt idx="33">
                  <c:v>03-24-2025</c:v>
                </c:pt>
                <c:pt idx="34">
                  <c:v>03-31-2025</c:v>
                </c:pt>
                <c:pt idx="35">
                  <c:v>25-04-2025</c:v>
                </c:pt>
                <c:pt idx="36">
                  <c:v>2025 Election*</c:v>
                </c:pt>
                <c:pt idx="37">
                  <c:v>07-07-2025</c:v>
                </c:pt>
                <c:pt idx="38">
                  <c:v>03-08-2025</c:v>
                </c:pt>
                <c:pt idx="39">
                  <c:v>08-09-2025</c:v>
                </c:pt>
                <c:pt idx="40">
                  <c:v>06-10-2025</c:v>
                </c:pt>
                <c:pt idx="41">
                  <c:v>03-11-2025</c:v>
                </c:pt>
                <c:pt idx="42">
                  <c:v>01-12-2025</c:v>
                </c:pt>
                <c:pt idx="43">
                  <c:v>26-01-2026</c:v>
                </c:pt>
                <c:pt idx="44">
                  <c:v>02-03-2026</c:v>
                </c:pt>
                <c:pt idx="45">
                  <c:v>27-04-2026</c:v>
                </c:pt>
              </c:strCache>
            </c:strRef>
          </c:cat>
          <c:val>
            <c:numRef>
              <c:f>Feuil1!$B$6:$AU$6</c:f>
            </c:numRef>
          </c:val>
          <c:smooth val="0"/>
          <c:extLst>
            <c:ext xmlns:c16="http://schemas.microsoft.com/office/drawing/2014/chart" uri="{C3380CC4-5D6E-409C-BE32-E72D297353CC}">
              <c16:uniqueId val="{00000004-F296-4C5C-B5FF-AF39F3863E13}"/>
            </c:ext>
          </c:extLst>
        </c:ser>
        <c:ser>
          <c:idx val="5"/>
          <c:order val="5"/>
          <c:tx>
            <c:strRef>
              <c:f>Feuil1!$A$7</c:f>
              <c:strCache>
                <c:ptCount val="1"/>
                <c:pt idx="0">
                  <c:v>GPC</c:v>
                </c:pt>
              </c:strCache>
            </c:strRef>
          </c:tx>
          <c:spPr>
            <a:ln>
              <a:solidFill>
                <a:srgbClr val="3C9B35"/>
              </a:solidFill>
            </a:ln>
          </c:spPr>
          <c:marker>
            <c:symbol val="none"/>
          </c:marker>
          <c:cat>
            <c:strRef>
              <c:f>Feuil1!$B$1:$AU$1</c:f>
              <c:strCache>
                <c:ptCount val="46"/>
                <c:pt idx="0">
                  <c:v>2021 Election*</c:v>
                </c:pt>
                <c:pt idx="1">
                  <c:v>01-23-2023</c:v>
                </c:pt>
                <c:pt idx="2">
                  <c:v>02-13-2023</c:v>
                </c:pt>
                <c:pt idx="3">
                  <c:v>03-13-2023</c:v>
                </c:pt>
                <c:pt idx="4">
                  <c:v>04-11-2023</c:v>
                </c:pt>
                <c:pt idx="5">
                  <c:v>05-08-2023</c:v>
                </c:pt>
                <c:pt idx="6">
                  <c:v>05-29-2023</c:v>
                </c:pt>
                <c:pt idx="7">
                  <c:v>07-31-2023</c:v>
                </c:pt>
                <c:pt idx="8">
                  <c:v>08-28-2023</c:v>
                </c:pt>
                <c:pt idx="9">
                  <c:v>09-25-2023</c:v>
                </c:pt>
                <c:pt idx="10">
                  <c:v>10-31-2023</c:v>
                </c:pt>
                <c:pt idx="11">
                  <c:v>11-27-2023</c:v>
                </c:pt>
                <c:pt idx="12">
                  <c:v>12-19-2023</c:v>
                </c:pt>
                <c:pt idx="13">
                  <c:v>01-31-2024</c:v>
                </c:pt>
                <c:pt idx="14">
                  <c:v>02-28-2024</c:v>
                </c:pt>
                <c:pt idx="15">
                  <c:v>03-27-2024</c:v>
                </c:pt>
                <c:pt idx="16">
                  <c:v>04-29-2024</c:v>
                </c:pt>
                <c:pt idx="17">
                  <c:v>05-28-2024</c:v>
                </c:pt>
                <c:pt idx="18">
                  <c:v>06-25-2024</c:v>
                </c:pt>
                <c:pt idx="19">
                  <c:v>07-29-2024</c:v>
                </c:pt>
                <c:pt idx="20">
                  <c:v>08-26-2024</c:v>
                </c:pt>
                <c:pt idx="21">
                  <c:v>09-30-2024</c:v>
                </c:pt>
                <c:pt idx="22">
                  <c:v>11-04-2024</c:v>
                </c:pt>
                <c:pt idx="23">
                  <c:v>12-03-2024</c:v>
                </c:pt>
                <c:pt idx="24">
                  <c:v>12-23-2024</c:v>
                </c:pt>
                <c:pt idx="25">
                  <c:v>01-13-2025</c:v>
                </c:pt>
                <c:pt idx="26">
                  <c:v>01-27-2025</c:v>
                </c:pt>
                <c:pt idx="27">
                  <c:v>02-10-2025 </c:v>
                </c:pt>
                <c:pt idx="28">
                  <c:v>02-17-2025</c:v>
                </c:pt>
                <c:pt idx="29">
                  <c:v>02-24-2025</c:v>
                </c:pt>
                <c:pt idx="30">
                  <c:v>03-03-2025</c:v>
                </c:pt>
                <c:pt idx="31">
                  <c:v>03-10-2025 </c:v>
                </c:pt>
                <c:pt idx="32">
                  <c:v>03-17-2025</c:v>
                </c:pt>
                <c:pt idx="33">
                  <c:v>03-24-2025</c:v>
                </c:pt>
                <c:pt idx="34">
                  <c:v>03-31-2025</c:v>
                </c:pt>
                <c:pt idx="35">
                  <c:v>25-04-2025</c:v>
                </c:pt>
                <c:pt idx="36">
                  <c:v>2025 Election*</c:v>
                </c:pt>
                <c:pt idx="37">
                  <c:v>07-07-2025</c:v>
                </c:pt>
                <c:pt idx="38">
                  <c:v>03-08-2025</c:v>
                </c:pt>
                <c:pt idx="39">
                  <c:v>08-09-2025</c:v>
                </c:pt>
                <c:pt idx="40">
                  <c:v>06-10-2025</c:v>
                </c:pt>
                <c:pt idx="41">
                  <c:v>03-11-2025</c:v>
                </c:pt>
                <c:pt idx="42">
                  <c:v>01-12-2025</c:v>
                </c:pt>
                <c:pt idx="43">
                  <c:v>26-01-2026</c:v>
                </c:pt>
                <c:pt idx="44">
                  <c:v>02-03-2026</c:v>
                </c:pt>
                <c:pt idx="45">
                  <c:v>27-04-2026</c:v>
                </c:pt>
              </c:strCache>
            </c:strRef>
          </c:cat>
          <c:val>
            <c:numRef>
              <c:f>Feuil1!$B$7:$AU$7</c:f>
              <c:numCache>
                <c:formatCode>0%</c:formatCode>
                <c:ptCount val="46"/>
                <c:pt idx="0" formatCode="0.00%">
                  <c:v>2.3E-2</c:v>
                </c:pt>
                <c:pt idx="1">
                  <c:v>0.03</c:v>
                </c:pt>
                <c:pt idx="2">
                  <c:v>4.0918926878029997E-2</c:v>
                </c:pt>
                <c:pt idx="3">
                  <c:v>0.04</c:v>
                </c:pt>
                <c:pt idx="4">
                  <c:v>0.03</c:v>
                </c:pt>
                <c:pt idx="5">
                  <c:v>0.05</c:v>
                </c:pt>
                <c:pt idx="6">
                  <c:v>0.06</c:v>
                </c:pt>
                <c:pt idx="7">
                  <c:v>0.04</c:v>
                </c:pt>
                <c:pt idx="8">
                  <c:v>0.04</c:v>
                </c:pt>
                <c:pt idx="9">
                  <c:v>0.04</c:v>
                </c:pt>
                <c:pt idx="10">
                  <c:v>0.06</c:v>
                </c:pt>
                <c:pt idx="11">
                  <c:v>0.03</c:v>
                </c:pt>
                <c:pt idx="12">
                  <c:v>0.05</c:v>
                </c:pt>
                <c:pt idx="13">
                  <c:v>0.05</c:v>
                </c:pt>
                <c:pt idx="14">
                  <c:v>0.05</c:v>
                </c:pt>
                <c:pt idx="15">
                  <c:v>0.04</c:v>
                </c:pt>
                <c:pt idx="16">
                  <c:v>0.05</c:v>
                </c:pt>
                <c:pt idx="17">
                  <c:v>0.05</c:v>
                </c:pt>
                <c:pt idx="18">
                  <c:v>0.04</c:v>
                </c:pt>
                <c:pt idx="19">
                  <c:v>0.02</c:v>
                </c:pt>
                <c:pt idx="20">
                  <c:v>7.0000000000000007E-2</c:v>
                </c:pt>
                <c:pt idx="21">
                  <c:v>0.03</c:v>
                </c:pt>
                <c:pt idx="22">
                  <c:v>0.05</c:v>
                </c:pt>
                <c:pt idx="23">
                  <c:v>0.05</c:v>
                </c:pt>
                <c:pt idx="24">
                  <c:v>0.05</c:v>
                </c:pt>
                <c:pt idx="25">
                  <c:v>0.04</c:v>
                </c:pt>
                <c:pt idx="26">
                  <c:v>0.04</c:v>
                </c:pt>
                <c:pt idx="27">
                  <c:v>0.06</c:v>
                </c:pt>
                <c:pt idx="28">
                  <c:v>0.03</c:v>
                </c:pt>
                <c:pt idx="29">
                  <c:v>0.04</c:v>
                </c:pt>
                <c:pt idx="30">
                  <c:v>0.04</c:v>
                </c:pt>
                <c:pt idx="31">
                  <c:v>0.05</c:v>
                </c:pt>
                <c:pt idx="32">
                  <c:v>0.03</c:v>
                </c:pt>
                <c:pt idx="33">
                  <c:v>0.03</c:v>
                </c:pt>
                <c:pt idx="34">
                  <c:v>0.03</c:v>
                </c:pt>
                <c:pt idx="35">
                  <c:v>0.02</c:v>
                </c:pt>
                <c:pt idx="36" formatCode="0.00%">
                  <c:v>1.2E-2</c:v>
                </c:pt>
                <c:pt idx="37">
                  <c:v>0.03</c:v>
                </c:pt>
                <c:pt idx="38">
                  <c:v>0.03</c:v>
                </c:pt>
                <c:pt idx="39">
                  <c:v>0.02</c:v>
                </c:pt>
                <c:pt idx="40">
                  <c:v>0.03</c:v>
                </c:pt>
                <c:pt idx="41">
                  <c:v>0.04</c:v>
                </c:pt>
                <c:pt idx="42">
                  <c:v>0.04</c:v>
                </c:pt>
                <c:pt idx="43">
                  <c:v>0.02</c:v>
                </c:pt>
                <c:pt idx="44">
                  <c:v>0.03</c:v>
                </c:pt>
                <c:pt idx="45">
                  <c:v>0.02</c:v>
                </c:pt>
              </c:numCache>
            </c:numRef>
          </c:val>
          <c:smooth val="0"/>
          <c:extLst>
            <c:ext xmlns:c16="http://schemas.microsoft.com/office/drawing/2014/chart" uri="{C3380CC4-5D6E-409C-BE32-E72D297353CC}">
              <c16:uniqueId val="{00000005-F296-4C5C-B5FF-AF39F3863E13}"/>
            </c:ext>
          </c:extLst>
        </c:ser>
        <c:ser>
          <c:idx val="6"/>
          <c:order val="6"/>
          <c:tx>
            <c:strRef>
              <c:f>Feuil1!$A$8</c:f>
              <c:strCache>
                <c:ptCount val="1"/>
                <c:pt idx="0">
                  <c:v>Others</c:v>
                </c:pt>
              </c:strCache>
            </c:strRef>
          </c:tx>
          <c:spPr>
            <a:ln>
              <a:solidFill>
                <a:srgbClr val="4F4F4F"/>
              </a:solidFill>
            </a:ln>
          </c:spPr>
          <c:marker>
            <c:symbol val="none"/>
          </c:marker>
          <c:cat>
            <c:strRef>
              <c:f>Feuil1!$B$1:$AU$1</c:f>
              <c:strCache>
                <c:ptCount val="46"/>
                <c:pt idx="0">
                  <c:v>2021 Election*</c:v>
                </c:pt>
                <c:pt idx="1">
                  <c:v>01-23-2023</c:v>
                </c:pt>
                <c:pt idx="2">
                  <c:v>02-13-2023</c:v>
                </c:pt>
                <c:pt idx="3">
                  <c:v>03-13-2023</c:v>
                </c:pt>
                <c:pt idx="4">
                  <c:v>04-11-2023</c:v>
                </c:pt>
                <c:pt idx="5">
                  <c:v>05-08-2023</c:v>
                </c:pt>
                <c:pt idx="6">
                  <c:v>05-29-2023</c:v>
                </c:pt>
                <c:pt idx="7">
                  <c:v>07-31-2023</c:v>
                </c:pt>
                <c:pt idx="8">
                  <c:v>08-28-2023</c:v>
                </c:pt>
                <c:pt idx="9">
                  <c:v>09-25-2023</c:v>
                </c:pt>
                <c:pt idx="10">
                  <c:v>10-31-2023</c:v>
                </c:pt>
                <c:pt idx="11">
                  <c:v>11-27-2023</c:v>
                </c:pt>
                <c:pt idx="12">
                  <c:v>12-19-2023</c:v>
                </c:pt>
                <c:pt idx="13">
                  <c:v>01-31-2024</c:v>
                </c:pt>
                <c:pt idx="14">
                  <c:v>02-28-2024</c:v>
                </c:pt>
                <c:pt idx="15">
                  <c:v>03-27-2024</c:v>
                </c:pt>
                <c:pt idx="16">
                  <c:v>04-29-2024</c:v>
                </c:pt>
                <c:pt idx="17">
                  <c:v>05-28-2024</c:v>
                </c:pt>
                <c:pt idx="18">
                  <c:v>06-25-2024</c:v>
                </c:pt>
                <c:pt idx="19">
                  <c:v>07-29-2024</c:v>
                </c:pt>
                <c:pt idx="20">
                  <c:v>08-26-2024</c:v>
                </c:pt>
                <c:pt idx="21">
                  <c:v>09-30-2024</c:v>
                </c:pt>
                <c:pt idx="22">
                  <c:v>11-04-2024</c:v>
                </c:pt>
                <c:pt idx="23">
                  <c:v>12-03-2024</c:v>
                </c:pt>
                <c:pt idx="24">
                  <c:v>12-23-2024</c:v>
                </c:pt>
                <c:pt idx="25">
                  <c:v>01-13-2025</c:v>
                </c:pt>
                <c:pt idx="26">
                  <c:v>01-27-2025</c:v>
                </c:pt>
                <c:pt idx="27">
                  <c:v>02-10-2025 </c:v>
                </c:pt>
                <c:pt idx="28">
                  <c:v>02-17-2025</c:v>
                </c:pt>
                <c:pt idx="29">
                  <c:v>02-24-2025</c:v>
                </c:pt>
                <c:pt idx="30">
                  <c:v>03-03-2025</c:v>
                </c:pt>
                <c:pt idx="31">
                  <c:v>03-10-2025 </c:v>
                </c:pt>
                <c:pt idx="32">
                  <c:v>03-17-2025</c:v>
                </c:pt>
                <c:pt idx="33">
                  <c:v>03-24-2025</c:v>
                </c:pt>
                <c:pt idx="34">
                  <c:v>03-31-2025</c:v>
                </c:pt>
                <c:pt idx="35">
                  <c:v>25-04-2025</c:v>
                </c:pt>
                <c:pt idx="36">
                  <c:v>2025 Election*</c:v>
                </c:pt>
                <c:pt idx="37">
                  <c:v>07-07-2025</c:v>
                </c:pt>
                <c:pt idx="38">
                  <c:v>03-08-2025</c:v>
                </c:pt>
                <c:pt idx="39">
                  <c:v>08-09-2025</c:v>
                </c:pt>
                <c:pt idx="40">
                  <c:v>06-10-2025</c:v>
                </c:pt>
                <c:pt idx="41">
                  <c:v>03-11-2025</c:v>
                </c:pt>
                <c:pt idx="42">
                  <c:v>01-12-2025</c:v>
                </c:pt>
                <c:pt idx="43">
                  <c:v>26-01-2026</c:v>
                </c:pt>
                <c:pt idx="44">
                  <c:v>02-03-2026</c:v>
                </c:pt>
                <c:pt idx="45">
                  <c:v>27-04-2026</c:v>
                </c:pt>
              </c:strCache>
            </c:strRef>
          </c:cat>
          <c:val>
            <c:numRef>
              <c:f>Feuil1!$B$8:$AU$8</c:f>
              <c:numCache>
                <c:formatCode>0%</c:formatCode>
                <c:ptCount val="46"/>
                <c:pt idx="0" formatCode="0.00%">
                  <c:v>2E-3</c:v>
                </c:pt>
                <c:pt idx="1">
                  <c:v>0.01</c:v>
                </c:pt>
                <c:pt idx="2">
                  <c:v>6.5219612868579998E-3</c:v>
                </c:pt>
                <c:pt idx="3">
                  <c:v>0.01</c:v>
                </c:pt>
                <c:pt idx="4">
                  <c:v>0.01</c:v>
                </c:pt>
                <c:pt idx="5">
                  <c:v>0.02</c:v>
                </c:pt>
                <c:pt idx="6">
                  <c:v>0.01</c:v>
                </c:pt>
                <c:pt idx="7">
                  <c:v>0.01</c:v>
                </c:pt>
                <c:pt idx="8">
                  <c:v>0.01</c:v>
                </c:pt>
                <c:pt idx="9">
                  <c:v>0.02</c:v>
                </c:pt>
                <c:pt idx="10">
                  <c:v>0.01</c:v>
                </c:pt>
                <c:pt idx="11">
                  <c:v>0.01</c:v>
                </c:pt>
                <c:pt idx="12">
                  <c:v>0.02</c:v>
                </c:pt>
                <c:pt idx="13">
                  <c:v>0.01</c:v>
                </c:pt>
                <c:pt idx="14">
                  <c:v>0.01</c:v>
                </c:pt>
                <c:pt idx="15">
                  <c:v>0.01</c:v>
                </c:pt>
                <c:pt idx="16">
                  <c:v>0.01</c:v>
                </c:pt>
                <c:pt idx="17">
                  <c:v>0.01</c:v>
                </c:pt>
                <c:pt idx="18">
                  <c:v>0.01</c:v>
                </c:pt>
                <c:pt idx="19">
                  <c:v>0.01</c:v>
                </c:pt>
                <c:pt idx="20">
                  <c:v>0.01</c:v>
                </c:pt>
                <c:pt idx="21">
                  <c:v>0.01</c:v>
                </c:pt>
                <c:pt idx="22">
                  <c:v>0.01</c:v>
                </c:pt>
                <c:pt idx="23">
                  <c:v>0.01</c:v>
                </c:pt>
                <c:pt idx="24">
                  <c:v>0.01</c:v>
                </c:pt>
                <c:pt idx="25">
                  <c:v>0.01</c:v>
                </c:pt>
                <c:pt idx="26">
                  <c:v>0.01</c:v>
                </c:pt>
                <c:pt idx="27">
                  <c:v>0.02</c:v>
                </c:pt>
                <c:pt idx="28">
                  <c:v>0.01</c:v>
                </c:pt>
                <c:pt idx="29">
                  <c:v>0.01</c:v>
                </c:pt>
                <c:pt idx="30">
                  <c:v>0.02</c:v>
                </c:pt>
                <c:pt idx="31">
                  <c:v>0.02</c:v>
                </c:pt>
                <c:pt idx="32">
                  <c:v>0</c:v>
                </c:pt>
                <c:pt idx="33">
                  <c:v>0.01</c:v>
                </c:pt>
                <c:pt idx="34">
                  <c:v>0.01</c:v>
                </c:pt>
                <c:pt idx="35">
                  <c:v>0.01</c:v>
                </c:pt>
                <c:pt idx="36" formatCode="0.00%">
                  <c:v>7.0000000000000001E-3</c:v>
                </c:pt>
                <c:pt idx="37">
                  <c:v>0.01</c:v>
                </c:pt>
                <c:pt idx="38">
                  <c:v>0.01</c:v>
                </c:pt>
                <c:pt idx="39">
                  <c:v>0.01</c:v>
                </c:pt>
                <c:pt idx="40">
                  <c:v>0.02</c:v>
                </c:pt>
                <c:pt idx="41">
                  <c:v>0.01</c:v>
                </c:pt>
                <c:pt idx="42">
                  <c:v>0.01</c:v>
                </c:pt>
                <c:pt idx="43">
                  <c:v>0.01</c:v>
                </c:pt>
                <c:pt idx="44">
                  <c:v>0.02</c:v>
                </c:pt>
                <c:pt idx="45">
                  <c:v>0.01</c:v>
                </c:pt>
              </c:numCache>
            </c:numRef>
          </c:val>
          <c:smooth val="0"/>
          <c:extLst>
            <c:ext xmlns:c16="http://schemas.microsoft.com/office/drawing/2014/chart" uri="{C3380CC4-5D6E-409C-BE32-E72D297353CC}">
              <c16:uniqueId val="{00000006-F296-4C5C-B5FF-AF39F3863E13}"/>
            </c:ext>
          </c:extLst>
        </c:ser>
        <c:dLbls>
          <c:showLegendKey val="0"/>
          <c:showVal val="0"/>
          <c:showCatName val="0"/>
          <c:showSerName val="0"/>
          <c:showPercent val="0"/>
          <c:showBubbleSize val="0"/>
        </c:dLbls>
        <c:smooth val="0"/>
        <c:axId val="88126976"/>
        <c:axId val="101474304"/>
      </c:lineChart>
      <c:catAx>
        <c:axId val="88126976"/>
        <c:scaling>
          <c:orientation val="minMax"/>
        </c:scaling>
        <c:delete val="0"/>
        <c:axPos val="b"/>
        <c:numFmt formatCode="mm/yyyy;@" sourceLinked="0"/>
        <c:majorTickMark val="in"/>
        <c:minorTickMark val="none"/>
        <c:tickLblPos val="nextTo"/>
        <c:spPr>
          <a:ln/>
        </c:spPr>
        <c:txPr>
          <a:bodyPr/>
          <a:lstStyle/>
          <a:p>
            <a:pPr>
              <a:defRPr sz="700"/>
            </a:pPr>
            <a:endParaRPr lang="fr-FR"/>
          </a:p>
        </c:txPr>
        <c:crossAx val="101474304"/>
        <c:crosses val="autoZero"/>
        <c:auto val="0"/>
        <c:lblAlgn val="ctr"/>
        <c:lblOffset val="100"/>
        <c:tickLblSkip val="1"/>
        <c:tickMarkSkip val="1"/>
        <c:noMultiLvlLbl val="0"/>
      </c:catAx>
      <c:valAx>
        <c:axId val="101474304"/>
        <c:scaling>
          <c:orientation val="minMax"/>
          <c:max val="0.5"/>
        </c:scaling>
        <c:delete val="0"/>
        <c:axPos val="l"/>
        <c:numFmt formatCode="0%" sourceLinked="0"/>
        <c:majorTickMark val="out"/>
        <c:minorTickMark val="none"/>
        <c:tickLblPos val="nextTo"/>
        <c:crossAx val="88126976"/>
        <c:crosses val="autoZero"/>
        <c:crossBetween val="between"/>
      </c:valAx>
      <c:dTable>
        <c:showHorzBorder val="1"/>
        <c:showVertBorder val="1"/>
        <c:showOutline val="1"/>
        <c:showKeys val="1"/>
        <c:txPr>
          <a:bodyPr/>
          <a:lstStyle/>
          <a:p>
            <a:pPr rtl="0">
              <a:defRPr sz="700"/>
            </a:pPr>
            <a:endParaRPr lang="fr-FR"/>
          </a:p>
        </c:txPr>
      </c:dTable>
    </c:plotArea>
    <c:plotVisOnly val="1"/>
    <c:dispBlanksAs val="gap"/>
    <c:showDLblsOverMax val="0"/>
  </c:chart>
  <c:txPr>
    <a:bodyPr/>
    <a:lstStyle/>
    <a:p>
      <a:pPr>
        <a:defRPr sz="700" b="0" i="0" baseline="0">
          <a:latin typeface="+mn-lt"/>
          <a:cs typeface="Arial" pitchFamily="34"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1.1666074687373695E-2"/>
          <c:w val="1"/>
          <c:h val="0.66778525093725527"/>
        </c:manualLayout>
      </c:layout>
      <c:barChart>
        <c:barDir val="col"/>
        <c:grouping val="clustered"/>
        <c:varyColors val="0"/>
        <c:ser>
          <c:idx val="0"/>
          <c:order val="0"/>
          <c:tx>
            <c:strRef>
              <c:f>Sheet1!$B$1</c:f>
              <c:strCache>
                <c:ptCount val="1"/>
                <c:pt idx="0">
                  <c:v>2025</c:v>
                </c:pt>
              </c:strCache>
            </c:strRef>
          </c:tx>
          <c:spPr>
            <a:solidFill>
              <a:srgbClr val="ED1C24"/>
            </a:solidFill>
          </c:spPr>
          <c:invertIfNegative val="0"/>
          <c:dPt>
            <c:idx val="1"/>
            <c:invertIfNegative val="0"/>
            <c:bubble3D val="0"/>
            <c:extLst>
              <c:ext xmlns:c16="http://schemas.microsoft.com/office/drawing/2014/chart" uri="{C3380CC4-5D6E-409C-BE32-E72D297353CC}">
                <c16:uniqueId val="{00000000-3BF9-7C43-8664-2738DCB6AFEB}"/>
              </c:ext>
            </c:extLst>
          </c:dPt>
          <c:dPt>
            <c:idx val="2"/>
            <c:invertIfNegative val="0"/>
            <c:bubble3D val="0"/>
            <c:spPr>
              <a:solidFill>
                <a:srgbClr val="000000"/>
              </a:solidFill>
            </c:spPr>
            <c:extLst>
              <c:ext xmlns:c16="http://schemas.microsoft.com/office/drawing/2014/chart" uri="{C3380CC4-5D6E-409C-BE32-E72D297353CC}">
                <c16:uniqueId val="{00000001-3BF9-7C43-8664-2738DCB6AFEB}"/>
              </c:ext>
            </c:extLst>
          </c:dPt>
          <c:dPt>
            <c:idx val="3"/>
            <c:invertIfNegative val="0"/>
            <c:bubble3D val="0"/>
            <c:spPr>
              <a:solidFill>
                <a:srgbClr val="000000"/>
              </a:solidFill>
            </c:spPr>
            <c:extLst>
              <c:ext xmlns:c16="http://schemas.microsoft.com/office/drawing/2014/chart" uri="{C3380CC4-5D6E-409C-BE32-E72D297353CC}">
                <c16:uniqueId val="{00000002-3BF9-7C43-8664-2738DCB6AFEB}"/>
              </c:ext>
            </c:extLst>
          </c:dPt>
          <c:dPt>
            <c:idx val="4"/>
            <c:invertIfNegative val="0"/>
            <c:bubble3D val="0"/>
            <c:spPr>
              <a:solidFill>
                <a:srgbClr val="FFFFFF">
                  <a:lumMod val="50000"/>
                </a:srgbClr>
              </a:solidFill>
            </c:spPr>
            <c:extLst>
              <c:ext xmlns:c16="http://schemas.microsoft.com/office/drawing/2014/chart" uri="{C3380CC4-5D6E-409C-BE32-E72D297353CC}">
                <c16:uniqueId val="{00000003-3BF9-7C43-8664-2738DCB6AFEB}"/>
              </c:ext>
            </c:extLst>
          </c:dPt>
          <c:dPt>
            <c:idx val="6"/>
            <c:invertIfNegative val="0"/>
            <c:bubble3D val="0"/>
            <c:extLst>
              <c:ext xmlns:c16="http://schemas.microsoft.com/office/drawing/2014/chart" uri="{C3380CC4-5D6E-409C-BE32-E72D297353CC}">
                <c16:uniqueId val="{00000005-3BF9-7C43-8664-2738DCB6AFEB}"/>
              </c:ext>
            </c:extLst>
          </c:dPt>
          <c:dPt>
            <c:idx val="7"/>
            <c:invertIfNegative val="0"/>
            <c:bubble3D val="0"/>
            <c:extLst>
              <c:ext xmlns:c16="http://schemas.microsoft.com/office/drawing/2014/chart" uri="{C3380CC4-5D6E-409C-BE32-E72D297353CC}">
                <c16:uniqueId val="{00000006-3BF9-7C43-8664-2738DCB6AFEB}"/>
              </c:ext>
            </c:extLst>
          </c:dPt>
          <c:dPt>
            <c:idx val="8"/>
            <c:invertIfNegative val="0"/>
            <c:bubble3D val="0"/>
            <c:extLst>
              <c:ext xmlns:c16="http://schemas.microsoft.com/office/drawing/2014/chart" uri="{C3380CC4-5D6E-409C-BE32-E72D297353CC}">
                <c16:uniqueId val="{00000007-3BF9-7C43-8664-2738DCB6AFEB}"/>
              </c:ext>
            </c:extLst>
          </c:dPt>
          <c:dPt>
            <c:idx val="10"/>
            <c:invertIfNegative val="0"/>
            <c:bubble3D val="0"/>
            <c:extLst>
              <c:ext xmlns:c16="http://schemas.microsoft.com/office/drawing/2014/chart" uri="{C3380CC4-5D6E-409C-BE32-E72D297353CC}">
                <c16:uniqueId val="{00000008-3BF9-7C43-8664-2738DCB6AFEB}"/>
              </c:ext>
            </c:extLst>
          </c:dPt>
          <c:dLbls>
            <c:dLbl>
              <c:idx val="2"/>
              <c:spPr>
                <a:noFill/>
                <a:ln>
                  <a:noFill/>
                </a:ln>
                <a:effectLst/>
              </c:spPr>
              <c:txPr>
                <a:bodyPr wrap="square" lIns="38100" tIns="19050" rIns="38100" bIns="19050" anchor="ctr">
                  <a:spAutoFit/>
                </a:bodyPr>
                <a:lstStyle/>
                <a:p>
                  <a:pPr>
                    <a:defRPr sz="1200" b="1">
                      <a:solidFill>
                        <a:schemeClr val="tx1"/>
                      </a:solidFill>
                      <a:latin typeface="Aptos" panose="020B0004020202020204" pitchFamily="34" charset="0"/>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3BF9-7C43-8664-2738DCB6AFEB}"/>
                </c:ext>
              </c:extLst>
            </c:dLbl>
            <c:dLbl>
              <c:idx val="3"/>
              <c:spPr>
                <a:noFill/>
                <a:ln>
                  <a:noFill/>
                </a:ln>
                <a:effectLst/>
              </c:spPr>
              <c:txPr>
                <a:bodyPr wrap="square" lIns="38100" tIns="19050" rIns="38100" bIns="19050" anchor="ctr">
                  <a:spAutoFit/>
                </a:bodyPr>
                <a:lstStyle/>
                <a:p>
                  <a:pPr>
                    <a:defRPr sz="1200" b="1">
                      <a:solidFill>
                        <a:schemeClr val="tx1"/>
                      </a:solidFill>
                      <a:latin typeface="Aptos" panose="020B0004020202020204" pitchFamily="34" charset="0"/>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3BF9-7C43-8664-2738DCB6AFEB}"/>
                </c:ext>
              </c:extLst>
            </c:dLbl>
            <c:dLbl>
              <c:idx val="4"/>
              <c:layout>
                <c:manualLayout>
                  <c:x val="0"/>
                  <c:y val="8.4938822002026011E-4"/>
                </c:manualLayout>
              </c:layout>
              <c:spPr>
                <a:noFill/>
                <a:ln>
                  <a:noFill/>
                </a:ln>
                <a:effectLst/>
              </c:spPr>
              <c:txPr>
                <a:bodyPr wrap="square" lIns="38100" tIns="19050" rIns="38100" bIns="19050" anchor="ctr">
                  <a:spAutoFit/>
                </a:bodyPr>
                <a:lstStyle/>
                <a:p>
                  <a:pPr>
                    <a:defRPr sz="1200" b="1">
                      <a:solidFill>
                        <a:schemeClr val="tx1"/>
                      </a:solidFill>
                      <a:latin typeface="Aptos" panose="020B00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F9-7C43-8664-2738DCB6AFEB}"/>
                </c:ext>
              </c:extLst>
            </c:dLbl>
            <c:spPr>
              <a:noFill/>
              <a:ln>
                <a:noFill/>
              </a:ln>
              <a:effectLst/>
            </c:spPr>
            <c:txPr>
              <a:bodyPr wrap="square" lIns="38100" tIns="19050" rIns="38100" bIns="19050" anchor="ctr">
                <a:spAutoFit/>
              </a:bodyPr>
              <a:lstStyle/>
              <a:p>
                <a:pPr>
                  <a:defRPr sz="1200" b="1">
                    <a:solidFill>
                      <a:schemeClr val="bg1"/>
                    </a:solidFill>
                    <a:latin typeface="Aptos" panose="020B00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Very likely</c:v>
                </c:pt>
                <c:pt idx="1">
                  <c:v>Somewhat likely</c:v>
                </c:pt>
                <c:pt idx="2">
                  <c:v>Not very likely</c:v>
                </c:pt>
                <c:pt idx="3">
                  <c:v>Not all likely</c:v>
                </c:pt>
                <c:pt idx="4">
                  <c:v>Don’t know</c:v>
                </c:pt>
              </c:strCache>
            </c:strRef>
          </c:cat>
          <c:val>
            <c:numRef>
              <c:f>Sheet1!$B$2:$B$6</c:f>
              <c:numCache>
                <c:formatCode>0%</c:formatCode>
                <c:ptCount val="5"/>
                <c:pt idx="0">
                  <c:v>0.48770253524629997</c:v>
                </c:pt>
                <c:pt idx="1">
                  <c:v>0.37213727475530001</c:v>
                </c:pt>
                <c:pt idx="2">
                  <c:v>1.344674645209E-2</c:v>
                </c:pt>
                <c:pt idx="3">
                  <c:v>1.527356137427E-3</c:v>
                </c:pt>
                <c:pt idx="4">
                  <c:v>0.1251860874089</c:v>
                </c:pt>
              </c:numCache>
            </c:numRef>
          </c:val>
          <c:extLst>
            <c:ext xmlns:c16="http://schemas.microsoft.com/office/drawing/2014/chart" uri="{C3380CC4-5D6E-409C-BE32-E72D297353CC}">
              <c16:uniqueId val="{00000009-3BF9-7C43-8664-2738DCB6AFEB}"/>
            </c:ext>
          </c:extLst>
        </c:ser>
        <c:dLbls>
          <c:dLblPos val="outEnd"/>
          <c:showLegendKey val="0"/>
          <c:showVal val="1"/>
          <c:showCatName val="0"/>
          <c:showSerName val="0"/>
          <c:showPercent val="0"/>
          <c:showBubbleSize val="0"/>
        </c:dLbls>
        <c:gapWidth val="75"/>
        <c:axId val="-656100848"/>
        <c:axId val="-656111680"/>
      </c:barChart>
      <c:catAx>
        <c:axId val="-656100848"/>
        <c:scaling>
          <c:orientation val="minMax"/>
        </c:scaling>
        <c:delete val="0"/>
        <c:axPos val="b"/>
        <c:numFmt formatCode="General" sourceLinked="1"/>
        <c:majorTickMark val="out"/>
        <c:minorTickMark val="none"/>
        <c:tickLblPos val="nextTo"/>
        <c:txPr>
          <a:bodyPr/>
          <a:lstStyle/>
          <a:p>
            <a:pPr>
              <a:defRPr>
                <a:latin typeface="Aptos" panose="020B0004020202020204" pitchFamily="34" charset="0"/>
              </a:defRPr>
            </a:pPr>
            <a:endParaRPr lang="en-US"/>
          </a:p>
        </c:txPr>
        <c:crossAx val="-656111680"/>
        <c:crosses val="autoZero"/>
        <c:auto val="1"/>
        <c:lblAlgn val="ctr"/>
        <c:lblOffset val="100"/>
        <c:noMultiLvlLbl val="0"/>
      </c:catAx>
      <c:valAx>
        <c:axId val="-656111680"/>
        <c:scaling>
          <c:orientation val="minMax"/>
          <c:max val="0.8"/>
        </c:scaling>
        <c:delete val="1"/>
        <c:axPos val="l"/>
        <c:majorGridlines>
          <c:spPr>
            <a:ln>
              <a:noFill/>
            </a:ln>
          </c:spPr>
        </c:majorGridlines>
        <c:numFmt formatCode="0%" sourceLinked="1"/>
        <c:majorTickMark val="out"/>
        <c:minorTickMark val="none"/>
        <c:tickLblPos val="nextTo"/>
        <c:crossAx val="-656100848"/>
        <c:crosses val="autoZero"/>
        <c:crossBetween val="between"/>
      </c:valAx>
    </c:plotArea>
    <c:plotVisOnly val="1"/>
    <c:dispBlanksAs val="gap"/>
    <c:showDLblsOverMax val="0"/>
  </c:chart>
  <c:txPr>
    <a:bodyPr/>
    <a:lstStyle/>
    <a:p>
      <a:pPr>
        <a:defRPr sz="1200" b="0">
          <a:latin typeface="+mn-lt"/>
          <a:cs typeface="Century Gothic"/>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1.1666074687373695E-2"/>
          <c:w val="1"/>
          <c:h val="0.66778525093725527"/>
        </c:manualLayout>
      </c:layout>
      <c:barChart>
        <c:barDir val="col"/>
        <c:grouping val="clustered"/>
        <c:varyColors val="0"/>
        <c:ser>
          <c:idx val="0"/>
          <c:order val="0"/>
          <c:tx>
            <c:strRef>
              <c:f>Sheet1!$B$1</c:f>
              <c:strCache>
                <c:ptCount val="1"/>
                <c:pt idx="0">
                  <c:v>2025</c:v>
                </c:pt>
              </c:strCache>
            </c:strRef>
          </c:tx>
          <c:spPr>
            <a:solidFill>
              <a:srgbClr val="ED1C24"/>
            </a:solidFill>
          </c:spPr>
          <c:invertIfNegative val="0"/>
          <c:dPt>
            <c:idx val="1"/>
            <c:invertIfNegative val="0"/>
            <c:bubble3D val="0"/>
            <c:extLst>
              <c:ext xmlns:c16="http://schemas.microsoft.com/office/drawing/2014/chart" uri="{C3380CC4-5D6E-409C-BE32-E72D297353CC}">
                <c16:uniqueId val="{00000000-3BF9-7C43-8664-2738DCB6AFEB}"/>
              </c:ext>
            </c:extLst>
          </c:dPt>
          <c:dPt>
            <c:idx val="2"/>
            <c:invertIfNegative val="0"/>
            <c:bubble3D val="0"/>
            <c:spPr>
              <a:solidFill>
                <a:srgbClr val="000000"/>
              </a:solidFill>
            </c:spPr>
            <c:extLst>
              <c:ext xmlns:c16="http://schemas.microsoft.com/office/drawing/2014/chart" uri="{C3380CC4-5D6E-409C-BE32-E72D297353CC}">
                <c16:uniqueId val="{00000001-3BF9-7C43-8664-2738DCB6AFEB}"/>
              </c:ext>
            </c:extLst>
          </c:dPt>
          <c:dPt>
            <c:idx val="3"/>
            <c:invertIfNegative val="0"/>
            <c:bubble3D val="0"/>
            <c:spPr>
              <a:solidFill>
                <a:srgbClr val="000000"/>
              </a:solidFill>
            </c:spPr>
            <c:extLst>
              <c:ext xmlns:c16="http://schemas.microsoft.com/office/drawing/2014/chart" uri="{C3380CC4-5D6E-409C-BE32-E72D297353CC}">
                <c16:uniqueId val="{00000002-3BF9-7C43-8664-2738DCB6AFEB}"/>
              </c:ext>
            </c:extLst>
          </c:dPt>
          <c:dPt>
            <c:idx val="4"/>
            <c:invertIfNegative val="0"/>
            <c:bubble3D val="0"/>
            <c:spPr>
              <a:solidFill>
                <a:srgbClr val="FFFFFF">
                  <a:lumMod val="50000"/>
                </a:srgbClr>
              </a:solidFill>
            </c:spPr>
            <c:extLst>
              <c:ext xmlns:c16="http://schemas.microsoft.com/office/drawing/2014/chart" uri="{C3380CC4-5D6E-409C-BE32-E72D297353CC}">
                <c16:uniqueId val="{00000003-3BF9-7C43-8664-2738DCB6AFEB}"/>
              </c:ext>
            </c:extLst>
          </c:dPt>
          <c:dPt>
            <c:idx val="6"/>
            <c:invertIfNegative val="0"/>
            <c:bubble3D val="0"/>
            <c:extLst>
              <c:ext xmlns:c16="http://schemas.microsoft.com/office/drawing/2014/chart" uri="{C3380CC4-5D6E-409C-BE32-E72D297353CC}">
                <c16:uniqueId val="{00000005-3BF9-7C43-8664-2738DCB6AFEB}"/>
              </c:ext>
            </c:extLst>
          </c:dPt>
          <c:dPt>
            <c:idx val="7"/>
            <c:invertIfNegative val="0"/>
            <c:bubble3D val="0"/>
            <c:extLst>
              <c:ext xmlns:c16="http://schemas.microsoft.com/office/drawing/2014/chart" uri="{C3380CC4-5D6E-409C-BE32-E72D297353CC}">
                <c16:uniqueId val="{00000006-3BF9-7C43-8664-2738DCB6AFEB}"/>
              </c:ext>
            </c:extLst>
          </c:dPt>
          <c:dPt>
            <c:idx val="8"/>
            <c:invertIfNegative val="0"/>
            <c:bubble3D val="0"/>
            <c:extLst>
              <c:ext xmlns:c16="http://schemas.microsoft.com/office/drawing/2014/chart" uri="{C3380CC4-5D6E-409C-BE32-E72D297353CC}">
                <c16:uniqueId val="{00000007-3BF9-7C43-8664-2738DCB6AFEB}"/>
              </c:ext>
            </c:extLst>
          </c:dPt>
          <c:dPt>
            <c:idx val="10"/>
            <c:invertIfNegative val="0"/>
            <c:bubble3D val="0"/>
            <c:extLst>
              <c:ext xmlns:c16="http://schemas.microsoft.com/office/drawing/2014/chart" uri="{C3380CC4-5D6E-409C-BE32-E72D297353CC}">
                <c16:uniqueId val="{00000008-3BF9-7C43-8664-2738DCB6AFEB}"/>
              </c:ext>
            </c:extLst>
          </c:dPt>
          <c:dLbls>
            <c:dLbl>
              <c:idx val="4"/>
              <c:layout>
                <c:manualLayout>
                  <c:x val="0"/>
                  <c:y val="1.2326233664433405E-2"/>
                </c:manualLayout>
              </c:layout>
              <c:spPr>
                <a:noFill/>
                <a:ln>
                  <a:noFill/>
                </a:ln>
                <a:effectLst/>
              </c:spPr>
              <c:txPr>
                <a:bodyPr wrap="square" lIns="38100" tIns="19050" rIns="38100" bIns="19050" anchor="ctr">
                  <a:spAutoFit/>
                </a:bodyPr>
                <a:lstStyle/>
                <a:p>
                  <a:pPr>
                    <a:defRPr sz="1200" b="1">
                      <a:solidFill>
                        <a:schemeClr val="tx1"/>
                      </a:solidFill>
                      <a:latin typeface="Aptos" panose="020B00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F9-7C43-8664-2738DCB6AFEB}"/>
                </c:ext>
              </c:extLst>
            </c:dLbl>
            <c:spPr>
              <a:noFill/>
              <a:ln>
                <a:noFill/>
              </a:ln>
              <a:effectLst/>
            </c:spPr>
            <c:txPr>
              <a:bodyPr wrap="square" lIns="38100" tIns="19050" rIns="38100" bIns="19050" anchor="ctr">
                <a:spAutoFit/>
              </a:bodyPr>
              <a:lstStyle/>
              <a:p>
                <a:pPr>
                  <a:defRPr sz="1200" b="1">
                    <a:solidFill>
                      <a:schemeClr val="bg1"/>
                    </a:solidFill>
                    <a:latin typeface="Aptos" panose="020B00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Very satisfied</c:v>
                </c:pt>
                <c:pt idx="1">
                  <c:v>Somewhat satisfied</c:v>
                </c:pt>
                <c:pt idx="2">
                  <c:v>Somewhat dissatisfied</c:v>
                </c:pt>
                <c:pt idx="3">
                  <c:v>Very dissatisfied</c:v>
                </c:pt>
                <c:pt idx="4">
                  <c:v>Don't know</c:v>
                </c:pt>
              </c:strCache>
            </c:strRef>
          </c:cat>
          <c:val>
            <c:numRef>
              <c:f>Sheet1!$B$2:$B$6</c:f>
              <c:numCache>
                <c:formatCode>0%</c:formatCode>
                <c:ptCount val="5"/>
                <c:pt idx="0">
                  <c:v>0.1974007168061</c:v>
                </c:pt>
                <c:pt idx="1">
                  <c:v>0.37482048863169998</c:v>
                </c:pt>
                <c:pt idx="2">
                  <c:v>0.13863930174280001</c:v>
                </c:pt>
                <c:pt idx="3">
                  <c:v>0.21259179688890001</c:v>
                </c:pt>
                <c:pt idx="4">
                  <c:v>7.6547695930499995E-2</c:v>
                </c:pt>
              </c:numCache>
            </c:numRef>
          </c:val>
          <c:extLst>
            <c:ext xmlns:c16="http://schemas.microsoft.com/office/drawing/2014/chart" uri="{C3380CC4-5D6E-409C-BE32-E72D297353CC}">
              <c16:uniqueId val="{00000009-3BF9-7C43-8664-2738DCB6AFEB}"/>
            </c:ext>
          </c:extLst>
        </c:ser>
        <c:dLbls>
          <c:dLblPos val="outEnd"/>
          <c:showLegendKey val="0"/>
          <c:showVal val="1"/>
          <c:showCatName val="0"/>
          <c:showSerName val="0"/>
          <c:showPercent val="0"/>
          <c:showBubbleSize val="0"/>
        </c:dLbls>
        <c:gapWidth val="75"/>
        <c:axId val="-656100848"/>
        <c:axId val="-656111680"/>
      </c:barChart>
      <c:catAx>
        <c:axId val="-656100848"/>
        <c:scaling>
          <c:orientation val="minMax"/>
        </c:scaling>
        <c:delete val="0"/>
        <c:axPos val="b"/>
        <c:numFmt formatCode="General" sourceLinked="1"/>
        <c:majorTickMark val="out"/>
        <c:minorTickMark val="none"/>
        <c:tickLblPos val="nextTo"/>
        <c:txPr>
          <a:bodyPr/>
          <a:lstStyle/>
          <a:p>
            <a:pPr>
              <a:defRPr>
                <a:latin typeface="Aptos" panose="020B0004020202020204" pitchFamily="34" charset="0"/>
              </a:defRPr>
            </a:pPr>
            <a:endParaRPr lang="en-US"/>
          </a:p>
        </c:txPr>
        <c:crossAx val="-656111680"/>
        <c:crosses val="autoZero"/>
        <c:auto val="1"/>
        <c:lblAlgn val="ctr"/>
        <c:lblOffset val="100"/>
        <c:noMultiLvlLbl val="0"/>
      </c:catAx>
      <c:valAx>
        <c:axId val="-656111680"/>
        <c:scaling>
          <c:orientation val="minMax"/>
          <c:max val="0.8"/>
        </c:scaling>
        <c:delete val="1"/>
        <c:axPos val="l"/>
        <c:majorGridlines>
          <c:spPr>
            <a:ln>
              <a:noFill/>
            </a:ln>
          </c:spPr>
        </c:majorGridlines>
        <c:numFmt formatCode="0%" sourceLinked="1"/>
        <c:majorTickMark val="out"/>
        <c:minorTickMark val="none"/>
        <c:tickLblPos val="nextTo"/>
        <c:crossAx val="-656100848"/>
        <c:crosses val="autoZero"/>
        <c:crossBetween val="between"/>
      </c:valAx>
    </c:plotArea>
    <c:plotVisOnly val="1"/>
    <c:dispBlanksAs val="gap"/>
    <c:showDLblsOverMax val="0"/>
  </c:chart>
  <c:txPr>
    <a:bodyPr/>
    <a:lstStyle/>
    <a:p>
      <a:pPr>
        <a:defRPr sz="1200" b="0">
          <a:latin typeface="+mn-lt"/>
          <a:cs typeface="Century Gothic"/>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168218068113283E-2"/>
          <c:y val="0.10519253715801001"/>
          <c:w val="0.97188661350010053"/>
          <c:h val="0.81449416090783011"/>
        </c:manualLayout>
      </c:layout>
      <c:lineChart>
        <c:grouping val="standard"/>
        <c:varyColors val="0"/>
        <c:ser>
          <c:idx val="0"/>
          <c:order val="0"/>
          <c:tx>
            <c:strRef>
              <c:f>Feuil1!$B$1</c:f>
              <c:strCache>
                <c:ptCount val="1"/>
                <c:pt idx="0">
                  <c:v>Total Satisfied </c:v>
                </c:pt>
              </c:strCache>
            </c:strRef>
          </c:tx>
          <c:spPr>
            <a:ln w="28575" cap="rnd">
              <a:solidFill>
                <a:schemeClr val="accent1"/>
              </a:solidFill>
              <a:round/>
            </a:ln>
            <a:effectLst/>
          </c:spPr>
          <c:marker>
            <c:symbol val="none"/>
          </c:marker>
          <c:dLbls>
            <c:dLbl>
              <c:idx val="8"/>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ptos" panose="020B0004020202020204" pitchFamily="34" charset="0"/>
                      <a:ea typeface="+mn-ea"/>
                      <a:cs typeface="+mn-cs"/>
                    </a:defRPr>
                  </a:pPr>
                  <a:endParaRPr lang="fr-FR"/>
                </a:p>
              </c:txPr>
              <c:dLblPos val="t"/>
              <c:showLegendKey val="0"/>
              <c:showVal val="1"/>
              <c:showCatName val="0"/>
              <c:showSerName val="0"/>
              <c:showPercent val="0"/>
              <c:showBubbleSize val="0"/>
              <c:extLst>
                <c:ext xmlns:c16="http://schemas.microsoft.com/office/drawing/2014/chart" uri="{C3380CC4-5D6E-409C-BE32-E72D297353CC}">
                  <c16:uniqueId val="{00000000-5B55-4248-B823-8756295683C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ptos" panose="020B0004020202020204" pitchFamily="34" charset="0"/>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July 7, 2025</c:v>
                </c:pt>
                <c:pt idx="1">
                  <c:v>August 3, 2025</c:v>
                </c:pt>
                <c:pt idx="2">
                  <c:v>Sept. 09, 2025</c:v>
                </c:pt>
                <c:pt idx="3">
                  <c:v>Oct. 06, 2025</c:v>
                </c:pt>
                <c:pt idx="4">
                  <c:v>Nov. 03, 2025</c:v>
                </c:pt>
                <c:pt idx="5">
                  <c:v>Dec. 1, 2025</c:v>
                </c:pt>
                <c:pt idx="6">
                  <c:v>Jan. 26, 2026</c:v>
                </c:pt>
                <c:pt idx="7">
                  <c:v>March 2, 2026</c:v>
                </c:pt>
                <c:pt idx="8">
                  <c:v>April 27, 2026</c:v>
                </c:pt>
              </c:strCache>
            </c:strRef>
          </c:cat>
          <c:val>
            <c:numRef>
              <c:f>Feuil1!$B$2:$B$10</c:f>
              <c:numCache>
                <c:formatCode>0%</c:formatCode>
                <c:ptCount val="9"/>
                <c:pt idx="0">
                  <c:v>0.55000000000000004</c:v>
                </c:pt>
                <c:pt idx="1">
                  <c:v>0.54</c:v>
                </c:pt>
                <c:pt idx="2">
                  <c:v>0.51</c:v>
                </c:pt>
                <c:pt idx="3">
                  <c:v>0.46</c:v>
                </c:pt>
                <c:pt idx="4">
                  <c:v>0.5</c:v>
                </c:pt>
                <c:pt idx="5">
                  <c:v>0.49</c:v>
                </c:pt>
                <c:pt idx="6">
                  <c:v>0.57999999999999996</c:v>
                </c:pt>
                <c:pt idx="7">
                  <c:v>0.59</c:v>
                </c:pt>
                <c:pt idx="8">
                  <c:v>0.56999999999999995</c:v>
                </c:pt>
              </c:numCache>
            </c:numRef>
          </c:val>
          <c:smooth val="0"/>
          <c:extLst>
            <c:ext xmlns:c16="http://schemas.microsoft.com/office/drawing/2014/chart" uri="{C3380CC4-5D6E-409C-BE32-E72D297353CC}">
              <c16:uniqueId val="{00000000-BE1F-4218-B9B8-0AC54C398B1E}"/>
            </c:ext>
          </c:extLst>
        </c:ser>
        <c:ser>
          <c:idx val="1"/>
          <c:order val="1"/>
          <c:tx>
            <c:strRef>
              <c:f>Feuil1!$C$1</c:f>
              <c:strCache>
                <c:ptCount val="1"/>
                <c:pt idx="0">
                  <c:v>Total Dissatisfied </c:v>
                </c:pt>
              </c:strCache>
            </c:strRef>
          </c:tx>
          <c:spPr>
            <a:ln w="28575" cap="rnd">
              <a:solidFill>
                <a:schemeClr val="tx1"/>
              </a:solidFill>
              <a:round/>
            </a:ln>
            <a:effectLst/>
          </c:spPr>
          <c:marker>
            <c:symbol val="none"/>
          </c:marker>
          <c:dLbls>
            <c:dLbl>
              <c:idx val="8"/>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ptos" panose="020B0004020202020204" pitchFamily="34" charset="0"/>
                      <a:ea typeface="+mn-ea"/>
                      <a:cs typeface="+mn-cs"/>
                    </a:defRPr>
                  </a:pPr>
                  <a:endParaRPr lang="fr-FR"/>
                </a:p>
              </c:txPr>
              <c:dLblPos val="b"/>
              <c:showLegendKey val="0"/>
              <c:showVal val="1"/>
              <c:showCatName val="0"/>
              <c:showSerName val="0"/>
              <c:showPercent val="0"/>
              <c:showBubbleSize val="0"/>
              <c:extLst>
                <c:ext xmlns:c16="http://schemas.microsoft.com/office/drawing/2014/chart" uri="{C3380CC4-5D6E-409C-BE32-E72D297353CC}">
                  <c16:uniqueId val="{00000001-5B55-4248-B823-8756295683C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ptos" panose="020B0004020202020204" pitchFamily="34" charset="0"/>
                    <a:ea typeface="+mn-ea"/>
                    <a:cs typeface="+mn-cs"/>
                  </a:defRPr>
                </a:pPr>
                <a:endParaRPr lang="fr-F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Feuil1!$A$2:$A$10</c:f>
              <c:strCache>
                <c:ptCount val="9"/>
                <c:pt idx="0">
                  <c:v>July 7, 2025</c:v>
                </c:pt>
                <c:pt idx="1">
                  <c:v>August 3, 2025</c:v>
                </c:pt>
                <c:pt idx="2">
                  <c:v>Sept. 09, 2025</c:v>
                </c:pt>
                <c:pt idx="3">
                  <c:v>Oct. 06, 2025</c:v>
                </c:pt>
                <c:pt idx="4">
                  <c:v>Nov. 03, 2025</c:v>
                </c:pt>
                <c:pt idx="5">
                  <c:v>Dec. 1, 2025</c:v>
                </c:pt>
                <c:pt idx="6">
                  <c:v>Jan. 26, 2026</c:v>
                </c:pt>
                <c:pt idx="7">
                  <c:v>March 2, 2026</c:v>
                </c:pt>
                <c:pt idx="8">
                  <c:v>April 27, 2026</c:v>
                </c:pt>
              </c:strCache>
            </c:strRef>
          </c:cat>
          <c:val>
            <c:numRef>
              <c:f>Feuil1!$C$2:$C$10</c:f>
              <c:numCache>
                <c:formatCode>0%</c:formatCode>
                <c:ptCount val="9"/>
                <c:pt idx="0">
                  <c:v>0.33</c:v>
                </c:pt>
                <c:pt idx="1">
                  <c:v>0.34</c:v>
                </c:pt>
                <c:pt idx="2">
                  <c:v>0.38</c:v>
                </c:pt>
                <c:pt idx="3">
                  <c:v>0.42</c:v>
                </c:pt>
                <c:pt idx="4">
                  <c:v>0.41</c:v>
                </c:pt>
                <c:pt idx="5">
                  <c:v>0.4</c:v>
                </c:pt>
                <c:pt idx="6">
                  <c:v>0.35</c:v>
                </c:pt>
                <c:pt idx="7">
                  <c:v>0.33</c:v>
                </c:pt>
                <c:pt idx="8">
                  <c:v>0.35</c:v>
                </c:pt>
              </c:numCache>
            </c:numRef>
          </c:val>
          <c:smooth val="0"/>
          <c:extLst>
            <c:ext xmlns:c16="http://schemas.microsoft.com/office/drawing/2014/chart" uri="{C3380CC4-5D6E-409C-BE32-E72D297353CC}">
              <c16:uniqueId val="{00000001-BE1F-4218-B9B8-0AC54C398B1E}"/>
            </c:ext>
          </c:extLst>
        </c:ser>
        <c:dLbls>
          <c:dLblPos val="t"/>
          <c:showLegendKey val="0"/>
          <c:showVal val="1"/>
          <c:showCatName val="0"/>
          <c:showSerName val="0"/>
          <c:showPercent val="0"/>
          <c:showBubbleSize val="0"/>
        </c:dLbls>
        <c:smooth val="0"/>
        <c:axId val="1379665791"/>
        <c:axId val="1379650431"/>
      </c:lineChart>
      <c:catAx>
        <c:axId val="1379665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ptos" panose="020B0004020202020204" pitchFamily="34" charset="0"/>
                <a:ea typeface="+mn-ea"/>
                <a:cs typeface="+mn-cs"/>
              </a:defRPr>
            </a:pPr>
            <a:endParaRPr lang="fr-FR"/>
          </a:p>
        </c:txPr>
        <c:crossAx val="1379650431"/>
        <c:crosses val="autoZero"/>
        <c:auto val="1"/>
        <c:lblAlgn val="ctr"/>
        <c:lblOffset val="100"/>
        <c:noMultiLvlLbl val="0"/>
      </c:catAx>
      <c:valAx>
        <c:axId val="1379650431"/>
        <c:scaling>
          <c:orientation val="minMax"/>
        </c:scaling>
        <c:delete val="1"/>
        <c:axPos val="l"/>
        <c:numFmt formatCode="0%" sourceLinked="1"/>
        <c:majorTickMark val="none"/>
        <c:minorTickMark val="none"/>
        <c:tickLblPos val="nextTo"/>
        <c:crossAx val="137966579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ptos" panose="020B0004020202020204" pitchFamily="34" charset="0"/>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1.1666074687373695E-2"/>
          <c:w val="1"/>
          <c:h val="0.66778525093725527"/>
        </c:manualLayout>
      </c:layout>
      <c:barChart>
        <c:barDir val="col"/>
        <c:grouping val="clustered"/>
        <c:varyColors val="0"/>
        <c:ser>
          <c:idx val="0"/>
          <c:order val="0"/>
          <c:tx>
            <c:strRef>
              <c:f>Sheet1!$B$1</c:f>
              <c:strCache>
                <c:ptCount val="1"/>
                <c:pt idx="0">
                  <c:v>2025</c:v>
                </c:pt>
              </c:strCache>
            </c:strRef>
          </c:tx>
          <c:spPr>
            <a:solidFill>
              <a:srgbClr val="ED1C24"/>
            </a:solidFill>
          </c:spPr>
          <c:invertIfNegative val="0"/>
          <c:dPt>
            <c:idx val="1"/>
            <c:invertIfNegative val="0"/>
            <c:bubble3D val="0"/>
            <c:extLst>
              <c:ext xmlns:c16="http://schemas.microsoft.com/office/drawing/2014/chart" uri="{C3380CC4-5D6E-409C-BE32-E72D297353CC}">
                <c16:uniqueId val="{00000000-3BF9-7C43-8664-2738DCB6AFEB}"/>
              </c:ext>
            </c:extLst>
          </c:dPt>
          <c:dPt>
            <c:idx val="2"/>
            <c:invertIfNegative val="0"/>
            <c:bubble3D val="0"/>
            <c:spPr>
              <a:solidFill>
                <a:srgbClr val="000000"/>
              </a:solidFill>
            </c:spPr>
            <c:extLst>
              <c:ext xmlns:c16="http://schemas.microsoft.com/office/drawing/2014/chart" uri="{C3380CC4-5D6E-409C-BE32-E72D297353CC}">
                <c16:uniqueId val="{00000001-3BF9-7C43-8664-2738DCB6AFEB}"/>
              </c:ext>
            </c:extLst>
          </c:dPt>
          <c:dPt>
            <c:idx val="3"/>
            <c:invertIfNegative val="0"/>
            <c:bubble3D val="0"/>
            <c:spPr>
              <a:solidFill>
                <a:srgbClr val="000000"/>
              </a:solidFill>
            </c:spPr>
            <c:extLst>
              <c:ext xmlns:c16="http://schemas.microsoft.com/office/drawing/2014/chart" uri="{C3380CC4-5D6E-409C-BE32-E72D297353CC}">
                <c16:uniqueId val="{00000002-3BF9-7C43-8664-2738DCB6AFEB}"/>
              </c:ext>
            </c:extLst>
          </c:dPt>
          <c:dPt>
            <c:idx val="4"/>
            <c:invertIfNegative val="0"/>
            <c:bubble3D val="0"/>
            <c:spPr>
              <a:solidFill>
                <a:srgbClr val="FFFFFF">
                  <a:lumMod val="50000"/>
                </a:srgbClr>
              </a:solidFill>
            </c:spPr>
            <c:extLst>
              <c:ext xmlns:c16="http://schemas.microsoft.com/office/drawing/2014/chart" uri="{C3380CC4-5D6E-409C-BE32-E72D297353CC}">
                <c16:uniqueId val="{00000003-3BF9-7C43-8664-2738DCB6AFEB}"/>
              </c:ext>
            </c:extLst>
          </c:dPt>
          <c:dPt>
            <c:idx val="6"/>
            <c:invertIfNegative val="0"/>
            <c:bubble3D val="0"/>
            <c:extLst>
              <c:ext xmlns:c16="http://schemas.microsoft.com/office/drawing/2014/chart" uri="{C3380CC4-5D6E-409C-BE32-E72D297353CC}">
                <c16:uniqueId val="{00000005-3BF9-7C43-8664-2738DCB6AFEB}"/>
              </c:ext>
            </c:extLst>
          </c:dPt>
          <c:dPt>
            <c:idx val="7"/>
            <c:invertIfNegative val="0"/>
            <c:bubble3D val="0"/>
            <c:extLst>
              <c:ext xmlns:c16="http://schemas.microsoft.com/office/drawing/2014/chart" uri="{C3380CC4-5D6E-409C-BE32-E72D297353CC}">
                <c16:uniqueId val="{00000006-3BF9-7C43-8664-2738DCB6AFEB}"/>
              </c:ext>
            </c:extLst>
          </c:dPt>
          <c:dPt>
            <c:idx val="8"/>
            <c:invertIfNegative val="0"/>
            <c:bubble3D val="0"/>
            <c:extLst>
              <c:ext xmlns:c16="http://schemas.microsoft.com/office/drawing/2014/chart" uri="{C3380CC4-5D6E-409C-BE32-E72D297353CC}">
                <c16:uniqueId val="{00000007-3BF9-7C43-8664-2738DCB6AFEB}"/>
              </c:ext>
            </c:extLst>
          </c:dPt>
          <c:dPt>
            <c:idx val="10"/>
            <c:invertIfNegative val="0"/>
            <c:bubble3D val="0"/>
            <c:extLst>
              <c:ext xmlns:c16="http://schemas.microsoft.com/office/drawing/2014/chart" uri="{C3380CC4-5D6E-409C-BE32-E72D297353CC}">
                <c16:uniqueId val="{00000008-3BF9-7C43-8664-2738DCB6AFEB}"/>
              </c:ext>
            </c:extLst>
          </c:dPt>
          <c:dLbls>
            <c:dLbl>
              <c:idx val="4"/>
              <c:layout>
                <c:manualLayout>
                  <c:x val="0"/>
                  <c:y val="8.4938822002026011E-4"/>
                </c:manualLayout>
              </c:layout>
              <c:spPr>
                <a:noFill/>
                <a:ln>
                  <a:noFill/>
                </a:ln>
                <a:effectLst/>
              </c:spPr>
              <c:txPr>
                <a:bodyPr wrap="square" lIns="38100" tIns="19050" rIns="38100" bIns="19050" anchor="ctr">
                  <a:spAutoFit/>
                </a:bodyPr>
                <a:lstStyle/>
                <a:p>
                  <a:pPr>
                    <a:defRPr sz="1200" b="1">
                      <a:solidFill>
                        <a:schemeClr val="tx1"/>
                      </a:solidFill>
                      <a:latin typeface="Aptos" panose="020B00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F9-7C43-8664-2738DCB6AFEB}"/>
                </c:ext>
              </c:extLst>
            </c:dLbl>
            <c:spPr>
              <a:noFill/>
              <a:ln>
                <a:noFill/>
              </a:ln>
              <a:effectLst/>
            </c:spPr>
            <c:txPr>
              <a:bodyPr wrap="square" lIns="38100" tIns="19050" rIns="38100" bIns="19050" anchor="ctr">
                <a:spAutoFit/>
              </a:bodyPr>
              <a:lstStyle/>
              <a:p>
                <a:pPr>
                  <a:defRPr sz="1200" b="1">
                    <a:solidFill>
                      <a:schemeClr val="bg1"/>
                    </a:solidFill>
                    <a:latin typeface="Aptos" panose="020B00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Strongly approve</c:v>
                </c:pt>
                <c:pt idx="1">
                  <c:v>Somewhat approve</c:v>
                </c:pt>
                <c:pt idx="2">
                  <c:v>Somewhat disapprove</c:v>
                </c:pt>
                <c:pt idx="3">
                  <c:v>Strongly disapprove</c:v>
                </c:pt>
                <c:pt idx="4">
                  <c:v>Don’t know</c:v>
                </c:pt>
              </c:strCache>
            </c:strRef>
          </c:cat>
          <c:val>
            <c:numRef>
              <c:f>Sheet1!$B$2:$B$6</c:f>
              <c:numCache>
                <c:formatCode>0%</c:formatCode>
                <c:ptCount val="5"/>
                <c:pt idx="0">
                  <c:v>0.2113605394211</c:v>
                </c:pt>
                <c:pt idx="1">
                  <c:v>0.37801030580200001</c:v>
                </c:pt>
                <c:pt idx="2">
                  <c:v>0.12393679177270001</c:v>
                </c:pt>
                <c:pt idx="3">
                  <c:v>0.20641456216490001</c:v>
                </c:pt>
                <c:pt idx="4">
                  <c:v>8.0277800839280003E-2</c:v>
                </c:pt>
              </c:numCache>
            </c:numRef>
          </c:val>
          <c:extLst>
            <c:ext xmlns:c16="http://schemas.microsoft.com/office/drawing/2014/chart" uri="{C3380CC4-5D6E-409C-BE32-E72D297353CC}">
              <c16:uniqueId val="{00000009-3BF9-7C43-8664-2738DCB6AFEB}"/>
            </c:ext>
          </c:extLst>
        </c:ser>
        <c:dLbls>
          <c:dLblPos val="outEnd"/>
          <c:showLegendKey val="0"/>
          <c:showVal val="1"/>
          <c:showCatName val="0"/>
          <c:showSerName val="0"/>
          <c:showPercent val="0"/>
          <c:showBubbleSize val="0"/>
        </c:dLbls>
        <c:gapWidth val="75"/>
        <c:axId val="-656100848"/>
        <c:axId val="-656111680"/>
      </c:barChart>
      <c:catAx>
        <c:axId val="-656100848"/>
        <c:scaling>
          <c:orientation val="minMax"/>
        </c:scaling>
        <c:delete val="0"/>
        <c:axPos val="b"/>
        <c:numFmt formatCode="General" sourceLinked="1"/>
        <c:majorTickMark val="out"/>
        <c:minorTickMark val="none"/>
        <c:tickLblPos val="nextTo"/>
        <c:txPr>
          <a:bodyPr/>
          <a:lstStyle/>
          <a:p>
            <a:pPr>
              <a:defRPr>
                <a:latin typeface="Aptos" panose="020B0004020202020204" pitchFamily="34" charset="0"/>
              </a:defRPr>
            </a:pPr>
            <a:endParaRPr lang="en-US"/>
          </a:p>
        </c:txPr>
        <c:crossAx val="-656111680"/>
        <c:crosses val="autoZero"/>
        <c:auto val="1"/>
        <c:lblAlgn val="ctr"/>
        <c:lblOffset val="100"/>
        <c:noMultiLvlLbl val="0"/>
      </c:catAx>
      <c:valAx>
        <c:axId val="-656111680"/>
        <c:scaling>
          <c:orientation val="minMax"/>
          <c:max val="0.8"/>
        </c:scaling>
        <c:delete val="1"/>
        <c:axPos val="l"/>
        <c:majorGridlines>
          <c:spPr>
            <a:ln>
              <a:noFill/>
            </a:ln>
          </c:spPr>
        </c:majorGridlines>
        <c:numFmt formatCode="0%" sourceLinked="1"/>
        <c:majorTickMark val="out"/>
        <c:minorTickMark val="none"/>
        <c:tickLblPos val="nextTo"/>
        <c:crossAx val="-656100848"/>
        <c:crosses val="autoZero"/>
        <c:crossBetween val="between"/>
      </c:valAx>
    </c:plotArea>
    <c:plotVisOnly val="1"/>
    <c:dispBlanksAs val="gap"/>
    <c:showDLblsOverMax val="0"/>
  </c:chart>
  <c:txPr>
    <a:bodyPr/>
    <a:lstStyle/>
    <a:p>
      <a:pPr>
        <a:defRPr sz="1200" b="0">
          <a:latin typeface="+mn-lt"/>
          <a:cs typeface="Century Gothic"/>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Feuil1!$B$1</c:f>
              <c:strCache>
                <c:ptCount val="1"/>
                <c:pt idx="0">
                  <c:v>Total Approve</c:v>
                </c:pt>
              </c:strCache>
            </c:strRef>
          </c:tx>
          <c:spPr>
            <a:ln w="28575" cap="rnd">
              <a:solidFill>
                <a:schemeClr val="accent1"/>
              </a:solidFill>
              <a:round/>
            </a:ln>
            <a:effectLst/>
          </c:spPr>
          <c:marker>
            <c:symbol val="none"/>
          </c:marker>
          <c:dLbls>
            <c:dLbl>
              <c:idx val="8"/>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ptos" panose="020B0004020202020204" pitchFamily="34" charset="0"/>
                      <a:ea typeface="+mn-ea"/>
                      <a:cs typeface="+mn-cs"/>
                    </a:defRPr>
                  </a:pPr>
                  <a:endParaRPr lang="fr-FR"/>
                </a:p>
              </c:txPr>
              <c:dLblPos val="t"/>
              <c:showLegendKey val="0"/>
              <c:showVal val="1"/>
              <c:showCatName val="0"/>
              <c:showSerName val="0"/>
              <c:showPercent val="0"/>
              <c:showBubbleSize val="0"/>
              <c:extLst>
                <c:ext xmlns:c16="http://schemas.microsoft.com/office/drawing/2014/chart" uri="{C3380CC4-5D6E-409C-BE32-E72D297353CC}">
                  <c16:uniqueId val="{00000000-154F-41DB-BEB9-863740339F1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ptos" panose="020B0004020202020204" pitchFamily="34" charset="0"/>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July 7, 2025</c:v>
                </c:pt>
                <c:pt idx="1">
                  <c:v>August 7, 2025</c:v>
                </c:pt>
                <c:pt idx="2">
                  <c:v>Sept. 7, 2025</c:v>
                </c:pt>
                <c:pt idx="3">
                  <c:v>Oct. 6, 2025</c:v>
                </c:pt>
                <c:pt idx="4">
                  <c:v>Nov. 03, 2025</c:v>
                </c:pt>
                <c:pt idx="5">
                  <c:v>Dec. 1, 2025</c:v>
                </c:pt>
                <c:pt idx="6">
                  <c:v>Jan. 26, 2026</c:v>
                </c:pt>
                <c:pt idx="7">
                  <c:v>March 2, 2026</c:v>
                </c:pt>
                <c:pt idx="8">
                  <c:v>April 27, 2026</c:v>
                </c:pt>
              </c:strCache>
            </c:strRef>
          </c:cat>
          <c:val>
            <c:numRef>
              <c:f>Feuil1!$B$2:$B$10</c:f>
              <c:numCache>
                <c:formatCode>0%</c:formatCode>
                <c:ptCount val="9"/>
                <c:pt idx="0">
                  <c:v>0.57999999999999996</c:v>
                </c:pt>
                <c:pt idx="1">
                  <c:v>0.56000000000000005</c:v>
                </c:pt>
                <c:pt idx="2">
                  <c:v>0.53</c:v>
                </c:pt>
                <c:pt idx="3">
                  <c:v>0.47</c:v>
                </c:pt>
                <c:pt idx="4">
                  <c:v>0.52</c:v>
                </c:pt>
                <c:pt idx="5">
                  <c:v>0.51</c:v>
                </c:pt>
                <c:pt idx="6">
                  <c:v>0.59</c:v>
                </c:pt>
                <c:pt idx="7">
                  <c:v>0.61</c:v>
                </c:pt>
                <c:pt idx="8">
                  <c:v>0.59</c:v>
                </c:pt>
              </c:numCache>
            </c:numRef>
          </c:val>
          <c:smooth val="0"/>
          <c:extLst>
            <c:ext xmlns:c16="http://schemas.microsoft.com/office/drawing/2014/chart" uri="{C3380CC4-5D6E-409C-BE32-E72D297353CC}">
              <c16:uniqueId val="{00000000-BE1F-4218-B9B8-0AC54C398B1E}"/>
            </c:ext>
          </c:extLst>
        </c:ser>
        <c:ser>
          <c:idx val="1"/>
          <c:order val="1"/>
          <c:tx>
            <c:strRef>
              <c:f>Feuil1!$C$1</c:f>
              <c:strCache>
                <c:ptCount val="1"/>
                <c:pt idx="0">
                  <c:v>Total Disapprove</c:v>
                </c:pt>
              </c:strCache>
            </c:strRef>
          </c:tx>
          <c:spPr>
            <a:ln w="28575" cap="rnd">
              <a:solidFill>
                <a:schemeClr val="accent2"/>
              </a:solidFill>
              <a:round/>
            </a:ln>
            <a:effectLst/>
          </c:spPr>
          <c:marker>
            <c:symbol val="none"/>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97E-40BB-AC00-13CFF70F0B92}"/>
                </c:ext>
              </c:extLst>
            </c:dLbl>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77-46D0-8268-6DB9219D4496}"/>
                </c:ext>
              </c:extLst>
            </c:dLbl>
            <c:dLbl>
              <c:idx val="4"/>
              <c:layout>
                <c:manualLayout>
                  <c:x val="-1.9078766383795607E-2"/>
                  <c:y val="3.283780476399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782-4B68-9CE7-C091E8308257}"/>
                </c:ext>
              </c:extLst>
            </c:dLbl>
            <c:dLbl>
              <c:idx val="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F49-4709-B95A-AF0874612E8D}"/>
                </c:ext>
              </c:extLst>
            </c:dLbl>
            <c:dLbl>
              <c:idx val="6"/>
              <c:layout>
                <c:manualLayout>
                  <c:x val="-2.930181602012269E-2"/>
                  <c:y val="2.72221238372611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261-4DCB-A2A4-0CD3633CB62D}"/>
                </c:ext>
              </c:extLst>
            </c:dLbl>
            <c:dLbl>
              <c:idx val="7"/>
              <c:layout>
                <c:manualLayout>
                  <c:x val="-1.5130113461764084E-2"/>
                  <c:y val="3.00299643006299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63-4C5C-B485-40A9AFC17FA4}"/>
                </c:ext>
              </c:extLst>
            </c:dLbl>
            <c:dLbl>
              <c:idx val="8"/>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ptos" panose="020B0004020202020204" pitchFamily="34" charset="0"/>
                      <a:ea typeface="+mn-ea"/>
                      <a:cs typeface="+mn-cs"/>
                    </a:defRPr>
                  </a:pPr>
                  <a:endParaRPr lang="fr-FR"/>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4F-41DB-BEB9-863740339F1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ptos" panose="020B0004020202020204" pitchFamily="34" charset="0"/>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July 7, 2025</c:v>
                </c:pt>
                <c:pt idx="1">
                  <c:v>August 7, 2025</c:v>
                </c:pt>
                <c:pt idx="2">
                  <c:v>Sept. 7, 2025</c:v>
                </c:pt>
                <c:pt idx="3">
                  <c:v>Oct. 6, 2025</c:v>
                </c:pt>
                <c:pt idx="4">
                  <c:v>Nov. 03, 2025</c:v>
                </c:pt>
                <c:pt idx="5">
                  <c:v>Dec. 1, 2025</c:v>
                </c:pt>
                <c:pt idx="6">
                  <c:v>Jan. 26, 2026</c:v>
                </c:pt>
                <c:pt idx="7">
                  <c:v>March 2, 2026</c:v>
                </c:pt>
                <c:pt idx="8">
                  <c:v>April 27, 2026</c:v>
                </c:pt>
              </c:strCache>
            </c:strRef>
          </c:cat>
          <c:val>
            <c:numRef>
              <c:f>Feuil1!$C$2:$C$10</c:f>
              <c:numCache>
                <c:formatCode>0%</c:formatCode>
                <c:ptCount val="9"/>
                <c:pt idx="0">
                  <c:v>0.28999999999999998</c:v>
                </c:pt>
                <c:pt idx="1">
                  <c:v>0.33</c:v>
                </c:pt>
                <c:pt idx="2">
                  <c:v>0.37</c:v>
                </c:pt>
                <c:pt idx="3">
                  <c:v>0.41</c:v>
                </c:pt>
                <c:pt idx="4">
                  <c:v>0.39</c:v>
                </c:pt>
                <c:pt idx="5">
                  <c:v>0.38</c:v>
                </c:pt>
                <c:pt idx="6">
                  <c:v>0.34</c:v>
                </c:pt>
                <c:pt idx="7">
                  <c:v>0.31</c:v>
                </c:pt>
                <c:pt idx="8">
                  <c:v>0.33</c:v>
                </c:pt>
              </c:numCache>
            </c:numRef>
          </c:val>
          <c:smooth val="0"/>
          <c:extLst>
            <c:ext xmlns:c16="http://schemas.microsoft.com/office/drawing/2014/chart" uri="{C3380CC4-5D6E-409C-BE32-E72D297353CC}">
              <c16:uniqueId val="{00000001-BE1F-4218-B9B8-0AC54C398B1E}"/>
            </c:ext>
          </c:extLst>
        </c:ser>
        <c:dLbls>
          <c:dLblPos val="t"/>
          <c:showLegendKey val="0"/>
          <c:showVal val="1"/>
          <c:showCatName val="0"/>
          <c:showSerName val="0"/>
          <c:showPercent val="0"/>
          <c:showBubbleSize val="0"/>
        </c:dLbls>
        <c:smooth val="0"/>
        <c:axId val="1379665791"/>
        <c:axId val="1379650431"/>
      </c:lineChart>
      <c:catAx>
        <c:axId val="1379665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ptos" panose="020B0004020202020204" pitchFamily="34" charset="0"/>
                <a:ea typeface="+mn-ea"/>
                <a:cs typeface="+mn-cs"/>
              </a:defRPr>
            </a:pPr>
            <a:endParaRPr lang="fr-FR"/>
          </a:p>
        </c:txPr>
        <c:crossAx val="1379650431"/>
        <c:crosses val="autoZero"/>
        <c:auto val="1"/>
        <c:lblAlgn val="ctr"/>
        <c:lblOffset val="100"/>
        <c:noMultiLvlLbl val="0"/>
      </c:catAx>
      <c:valAx>
        <c:axId val="1379650431"/>
        <c:scaling>
          <c:orientation val="minMax"/>
        </c:scaling>
        <c:delete val="1"/>
        <c:axPos val="l"/>
        <c:numFmt formatCode="0%" sourceLinked="1"/>
        <c:majorTickMark val="none"/>
        <c:minorTickMark val="none"/>
        <c:tickLblPos val="nextTo"/>
        <c:crossAx val="137966579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ptos" panose="020B0004020202020204" pitchFamily="34" charset="0"/>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1.1666074687373695E-2"/>
          <c:w val="1"/>
          <c:h val="0.66778525093725527"/>
        </c:manualLayout>
      </c:layout>
      <c:barChart>
        <c:barDir val="col"/>
        <c:grouping val="clustered"/>
        <c:varyColors val="0"/>
        <c:ser>
          <c:idx val="0"/>
          <c:order val="0"/>
          <c:tx>
            <c:strRef>
              <c:f>Sheet1!$B$1</c:f>
              <c:strCache>
                <c:ptCount val="1"/>
                <c:pt idx="0">
                  <c:v>2025</c:v>
                </c:pt>
              </c:strCache>
            </c:strRef>
          </c:tx>
          <c:spPr>
            <a:solidFill>
              <a:srgbClr val="ED1C24"/>
            </a:solidFill>
          </c:spPr>
          <c:invertIfNegative val="0"/>
          <c:dPt>
            <c:idx val="1"/>
            <c:invertIfNegative val="0"/>
            <c:bubble3D val="0"/>
            <c:extLst>
              <c:ext xmlns:c16="http://schemas.microsoft.com/office/drawing/2014/chart" uri="{C3380CC4-5D6E-409C-BE32-E72D297353CC}">
                <c16:uniqueId val="{00000000-3BF9-7C43-8664-2738DCB6AFEB}"/>
              </c:ext>
            </c:extLst>
          </c:dPt>
          <c:dPt>
            <c:idx val="2"/>
            <c:invertIfNegative val="0"/>
            <c:bubble3D val="0"/>
            <c:spPr>
              <a:solidFill>
                <a:srgbClr val="000000"/>
              </a:solidFill>
            </c:spPr>
            <c:extLst>
              <c:ext xmlns:c16="http://schemas.microsoft.com/office/drawing/2014/chart" uri="{C3380CC4-5D6E-409C-BE32-E72D297353CC}">
                <c16:uniqueId val="{00000001-3BF9-7C43-8664-2738DCB6AFEB}"/>
              </c:ext>
            </c:extLst>
          </c:dPt>
          <c:dPt>
            <c:idx val="3"/>
            <c:invertIfNegative val="0"/>
            <c:bubble3D val="0"/>
            <c:spPr>
              <a:solidFill>
                <a:srgbClr val="000000"/>
              </a:solidFill>
            </c:spPr>
            <c:extLst>
              <c:ext xmlns:c16="http://schemas.microsoft.com/office/drawing/2014/chart" uri="{C3380CC4-5D6E-409C-BE32-E72D297353CC}">
                <c16:uniqueId val="{00000002-3BF9-7C43-8664-2738DCB6AFEB}"/>
              </c:ext>
            </c:extLst>
          </c:dPt>
          <c:dPt>
            <c:idx val="4"/>
            <c:invertIfNegative val="0"/>
            <c:bubble3D val="0"/>
            <c:spPr>
              <a:solidFill>
                <a:srgbClr val="FFFFFF">
                  <a:lumMod val="50000"/>
                </a:srgbClr>
              </a:solidFill>
            </c:spPr>
            <c:extLst>
              <c:ext xmlns:c16="http://schemas.microsoft.com/office/drawing/2014/chart" uri="{C3380CC4-5D6E-409C-BE32-E72D297353CC}">
                <c16:uniqueId val="{00000003-3BF9-7C43-8664-2738DCB6AFEB}"/>
              </c:ext>
            </c:extLst>
          </c:dPt>
          <c:dPt>
            <c:idx val="6"/>
            <c:invertIfNegative val="0"/>
            <c:bubble3D val="0"/>
            <c:extLst>
              <c:ext xmlns:c16="http://schemas.microsoft.com/office/drawing/2014/chart" uri="{C3380CC4-5D6E-409C-BE32-E72D297353CC}">
                <c16:uniqueId val="{00000005-3BF9-7C43-8664-2738DCB6AFEB}"/>
              </c:ext>
            </c:extLst>
          </c:dPt>
          <c:dPt>
            <c:idx val="7"/>
            <c:invertIfNegative val="0"/>
            <c:bubble3D val="0"/>
            <c:extLst>
              <c:ext xmlns:c16="http://schemas.microsoft.com/office/drawing/2014/chart" uri="{C3380CC4-5D6E-409C-BE32-E72D297353CC}">
                <c16:uniqueId val="{00000006-3BF9-7C43-8664-2738DCB6AFEB}"/>
              </c:ext>
            </c:extLst>
          </c:dPt>
          <c:dPt>
            <c:idx val="8"/>
            <c:invertIfNegative val="0"/>
            <c:bubble3D val="0"/>
            <c:extLst>
              <c:ext xmlns:c16="http://schemas.microsoft.com/office/drawing/2014/chart" uri="{C3380CC4-5D6E-409C-BE32-E72D297353CC}">
                <c16:uniqueId val="{00000007-3BF9-7C43-8664-2738DCB6AFEB}"/>
              </c:ext>
            </c:extLst>
          </c:dPt>
          <c:dPt>
            <c:idx val="10"/>
            <c:invertIfNegative val="0"/>
            <c:bubble3D val="0"/>
            <c:extLst>
              <c:ext xmlns:c16="http://schemas.microsoft.com/office/drawing/2014/chart" uri="{C3380CC4-5D6E-409C-BE32-E72D297353CC}">
                <c16:uniqueId val="{00000008-3BF9-7C43-8664-2738DCB6AFEB}"/>
              </c:ext>
            </c:extLst>
          </c:dPt>
          <c:dLbls>
            <c:dLbl>
              <c:idx val="0"/>
              <c:spPr>
                <a:noFill/>
                <a:ln>
                  <a:noFill/>
                </a:ln>
                <a:effectLst/>
              </c:spPr>
              <c:txPr>
                <a:bodyPr wrap="square" lIns="38100" tIns="19050" rIns="38100" bIns="19050" anchor="ctr">
                  <a:spAutoFit/>
                </a:bodyPr>
                <a:lstStyle/>
                <a:p>
                  <a:pPr>
                    <a:defRPr sz="1200" b="1">
                      <a:solidFill>
                        <a:schemeClr val="tx1"/>
                      </a:solidFill>
                      <a:latin typeface="Aptos" panose="020B00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9BF-469F-9D58-6352FC4D183A}"/>
                </c:ext>
              </c:extLst>
            </c:dLbl>
            <c:dLbl>
              <c:idx val="4"/>
              <c:layout>
                <c:manualLayout>
                  <c:x val="0"/>
                  <c:y val="8.4938822002026011E-4"/>
                </c:manualLayout>
              </c:layout>
              <c:spPr>
                <a:noFill/>
                <a:ln>
                  <a:noFill/>
                </a:ln>
                <a:effectLst/>
              </c:spPr>
              <c:txPr>
                <a:bodyPr wrap="square" lIns="38100" tIns="19050" rIns="38100" bIns="19050" anchor="ctr">
                  <a:spAutoFit/>
                </a:bodyPr>
                <a:lstStyle/>
                <a:p>
                  <a:pPr>
                    <a:defRPr sz="1200" b="1">
                      <a:solidFill>
                        <a:schemeClr val="tx1"/>
                      </a:solidFill>
                      <a:latin typeface="Aptos" panose="020B00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F9-7C43-8664-2738DCB6AFEB}"/>
                </c:ext>
              </c:extLst>
            </c:dLbl>
            <c:spPr>
              <a:noFill/>
              <a:ln>
                <a:noFill/>
              </a:ln>
              <a:effectLst/>
            </c:spPr>
            <c:txPr>
              <a:bodyPr wrap="square" lIns="38100" tIns="19050" rIns="38100" bIns="19050" anchor="ctr">
                <a:spAutoFit/>
              </a:bodyPr>
              <a:lstStyle/>
              <a:p>
                <a:pPr>
                  <a:defRPr sz="1200" b="1">
                    <a:solidFill>
                      <a:schemeClr val="bg1"/>
                    </a:solidFill>
                    <a:latin typeface="Aptos" panose="020B00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 Very familiar</c:v>
                </c:pt>
                <c:pt idx="1">
                  <c:v>Somewhat familiar</c:v>
                </c:pt>
                <c:pt idx="2">
                  <c:v>Not very familiar</c:v>
                </c:pt>
                <c:pt idx="3">
                  <c:v>Not at all familiar</c:v>
                </c:pt>
                <c:pt idx="4">
                  <c:v>Never heard of it before </c:v>
                </c:pt>
              </c:strCache>
            </c:strRef>
          </c:cat>
          <c:val>
            <c:numRef>
              <c:f>Sheet1!$B$2:$B$6</c:f>
              <c:numCache>
                <c:formatCode>0%</c:formatCode>
                <c:ptCount val="5"/>
                <c:pt idx="0">
                  <c:v>8.0424154759240002E-2</c:v>
                </c:pt>
                <c:pt idx="1">
                  <c:v>0.31060373272980002</c:v>
                </c:pt>
                <c:pt idx="2">
                  <c:v>0.33900718559699999</c:v>
                </c:pt>
                <c:pt idx="3">
                  <c:v>0.1785357703297</c:v>
                </c:pt>
                <c:pt idx="4">
                  <c:v>9.1429156584249993E-2</c:v>
                </c:pt>
              </c:numCache>
            </c:numRef>
          </c:val>
          <c:extLst>
            <c:ext xmlns:c16="http://schemas.microsoft.com/office/drawing/2014/chart" uri="{C3380CC4-5D6E-409C-BE32-E72D297353CC}">
              <c16:uniqueId val="{00000009-3BF9-7C43-8664-2738DCB6AFEB}"/>
            </c:ext>
          </c:extLst>
        </c:ser>
        <c:dLbls>
          <c:dLblPos val="outEnd"/>
          <c:showLegendKey val="0"/>
          <c:showVal val="1"/>
          <c:showCatName val="0"/>
          <c:showSerName val="0"/>
          <c:showPercent val="0"/>
          <c:showBubbleSize val="0"/>
        </c:dLbls>
        <c:gapWidth val="75"/>
        <c:axId val="-656100848"/>
        <c:axId val="-656111680"/>
      </c:barChart>
      <c:catAx>
        <c:axId val="-656100848"/>
        <c:scaling>
          <c:orientation val="minMax"/>
        </c:scaling>
        <c:delete val="0"/>
        <c:axPos val="b"/>
        <c:numFmt formatCode="General" sourceLinked="1"/>
        <c:majorTickMark val="out"/>
        <c:minorTickMark val="none"/>
        <c:tickLblPos val="nextTo"/>
        <c:txPr>
          <a:bodyPr/>
          <a:lstStyle/>
          <a:p>
            <a:pPr>
              <a:defRPr>
                <a:latin typeface="Aptos" panose="020B0004020202020204" pitchFamily="34" charset="0"/>
              </a:defRPr>
            </a:pPr>
            <a:endParaRPr lang="en-US"/>
          </a:p>
        </c:txPr>
        <c:crossAx val="-656111680"/>
        <c:crosses val="autoZero"/>
        <c:auto val="1"/>
        <c:lblAlgn val="ctr"/>
        <c:lblOffset val="100"/>
        <c:noMultiLvlLbl val="0"/>
      </c:catAx>
      <c:valAx>
        <c:axId val="-656111680"/>
        <c:scaling>
          <c:orientation val="minMax"/>
          <c:max val="0.8"/>
        </c:scaling>
        <c:delete val="1"/>
        <c:axPos val="l"/>
        <c:majorGridlines>
          <c:spPr>
            <a:ln>
              <a:noFill/>
            </a:ln>
          </c:spPr>
        </c:majorGridlines>
        <c:numFmt formatCode="0%" sourceLinked="1"/>
        <c:majorTickMark val="out"/>
        <c:minorTickMark val="none"/>
        <c:tickLblPos val="nextTo"/>
        <c:crossAx val="-656100848"/>
        <c:crosses val="autoZero"/>
        <c:crossBetween val="between"/>
      </c:valAx>
    </c:plotArea>
    <c:plotVisOnly val="1"/>
    <c:dispBlanksAs val="gap"/>
    <c:showDLblsOverMax val="0"/>
  </c:chart>
  <c:txPr>
    <a:bodyPr/>
    <a:lstStyle/>
    <a:p>
      <a:pPr>
        <a:defRPr sz="1200" b="0">
          <a:latin typeface="+mn-lt"/>
          <a:cs typeface="Century Gothic"/>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1.1666074687373695E-2"/>
          <c:w val="1"/>
          <c:h val="0.66778525093725527"/>
        </c:manualLayout>
      </c:layout>
      <c:barChart>
        <c:barDir val="col"/>
        <c:grouping val="clustered"/>
        <c:varyColors val="0"/>
        <c:ser>
          <c:idx val="0"/>
          <c:order val="0"/>
          <c:tx>
            <c:strRef>
              <c:f>Sheet1!$B$1</c:f>
              <c:strCache>
                <c:ptCount val="1"/>
                <c:pt idx="0">
                  <c:v>2025</c:v>
                </c:pt>
              </c:strCache>
            </c:strRef>
          </c:tx>
          <c:spPr>
            <a:solidFill>
              <a:srgbClr val="ED1C24"/>
            </a:solidFill>
          </c:spPr>
          <c:invertIfNegative val="0"/>
          <c:dPt>
            <c:idx val="1"/>
            <c:invertIfNegative val="0"/>
            <c:bubble3D val="0"/>
            <c:extLst>
              <c:ext xmlns:c16="http://schemas.microsoft.com/office/drawing/2014/chart" uri="{C3380CC4-5D6E-409C-BE32-E72D297353CC}">
                <c16:uniqueId val="{00000000-3BF9-7C43-8664-2738DCB6AFEB}"/>
              </c:ext>
            </c:extLst>
          </c:dPt>
          <c:dPt>
            <c:idx val="2"/>
            <c:invertIfNegative val="0"/>
            <c:bubble3D val="0"/>
            <c:spPr>
              <a:solidFill>
                <a:srgbClr val="000000"/>
              </a:solidFill>
            </c:spPr>
            <c:extLst>
              <c:ext xmlns:c16="http://schemas.microsoft.com/office/drawing/2014/chart" uri="{C3380CC4-5D6E-409C-BE32-E72D297353CC}">
                <c16:uniqueId val="{00000001-3BF9-7C43-8664-2738DCB6AFEB}"/>
              </c:ext>
            </c:extLst>
          </c:dPt>
          <c:dPt>
            <c:idx val="3"/>
            <c:invertIfNegative val="0"/>
            <c:bubble3D val="0"/>
            <c:spPr>
              <a:solidFill>
                <a:srgbClr val="000000"/>
              </a:solidFill>
            </c:spPr>
            <c:extLst>
              <c:ext xmlns:c16="http://schemas.microsoft.com/office/drawing/2014/chart" uri="{C3380CC4-5D6E-409C-BE32-E72D297353CC}">
                <c16:uniqueId val="{00000002-3BF9-7C43-8664-2738DCB6AFEB}"/>
              </c:ext>
            </c:extLst>
          </c:dPt>
          <c:dPt>
            <c:idx val="4"/>
            <c:invertIfNegative val="0"/>
            <c:bubble3D val="0"/>
            <c:spPr>
              <a:solidFill>
                <a:srgbClr val="FFFFFF">
                  <a:lumMod val="50000"/>
                </a:srgbClr>
              </a:solidFill>
            </c:spPr>
            <c:extLst>
              <c:ext xmlns:c16="http://schemas.microsoft.com/office/drawing/2014/chart" uri="{C3380CC4-5D6E-409C-BE32-E72D297353CC}">
                <c16:uniqueId val="{00000003-3BF9-7C43-8664-2738DCB6AFEB}"/>
              </c:ext>
            </c:extLst>
          </c:dPt>
          <c:dPt>
            <c:idx val="6"/>
            <c:invertIfNegative val="0"/>
            <c:bubble3D val="0"/>
            <c:extLst>
              <c:ext xmlns:c16="http://schemas.microsoft.com/office/drawing/2014/chart" uri="{C3380CC4-5D6E-409C-BE32-E72D297353CC}">
                <c16:uniqueId val="{00000005-3BF9-7C43-8664-2738DCB6AFEB}"/>
              </c:ext>
            </c:extLst>
          </c:dPt>
          <c:dPt>
            <c:idx val="7"/>
            <c:invertIfNegative val="0"/>
            <c:bubble3D val="0"/>
            <c:extLst>
              <c:ext xmlns:c16="http://schemas.microsoft.com/office/drawing/2014/chart" uri="{C3380CC4-5D6E-409C-BE32-E72D297353CC}">
                <c16:uniqueId val="{00000006-3BF9-7C43-8664-2738DCB6AFEB}"/>
              </c:ext>
            </c:extLst>
          </c:dPt>
          <c:dPt>
            <c:idx val="8"/>
            <c:invertIfNegative val="0"/>
            <c:bubble3D val="0"/>
            <c:extLst>
              <c:ext xmlns:c16="http://schemas.microsoft.com/office/drawing/2014/chart" uri="{C3380CC4-5D6E-409C-BE32-E72D297353CC}">
                <c16:uniqueId val="{00000007-3BF9-7C43-8664-2738DCB6AFEB}"/>
              </c:ext>
            </c:extLst>
          </c:dPt>
          <c:dPt>
            <c:idx val="10"/>
            <c:invertIfNegative val="0"/>
            <c:bubble3D val="0"/>
            <c:extLst>
              <c:ext xmlns:c16="http://schemas.microsoft.com/office/drawing/2014/chart" uri="{C3380CC4-5D6E-409C-BE32-E72D297353CC}">
                <c16:uniqueId val="{00000008-3BF9-7C43-8664-2738DCB6AFEB}"/>
              </c:ext>
            </c:extLst>
          </c:dPt>
          <c:dLbls>
            <c:dLbl>
              <c:idx val="0"/>
              <c:spPr>
                <a:noFill/>
                <a:ln>
                  <a:noFill/>
                </a:ln>
                <a:effectLst/>
              </c:spPr>
              <c:txPr>
                <a:bodyPr wrap="square" lIns="38100" tIns="19050" rIns="38100" bIns="19050" anchor="ctr">
                  <a:spAutoFit/>
                </a:bodyPr>
                <a:lstStyle/>
                <a:p>
                  <a:pPr>
                    <a:defRPr sz="1200" b="1">
                      <a:solidFill>
                        <a:schemeClr val="tx1"/>
                      </a:solidFill>
                      <a:latin typeface="Aptos" panose="020B00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794-44B4-850C-071EAAF35C9B}"/>
                </c:ext>
              </c:extLst>
            </c:dLbl>
            <c:dLbl>
              <c:idx val="4"/>
              <c:layout>
                <c:manualLayout>
                  <c:x val="0"/>
                  <c:y val="8.4938822002026011E-4"/>
                </c:manualLayout>
              </c:layout>
              <c:spPr>
                <a:noFill/>
                <a:ln>
                  <a:noFill/>
                </a:ln>
                <a:effectLst/>
              </c:spPr>
              <c:txPr>
                <a:bodyPr wrap="square" lIns="38100" tIns="19050" rIns="38100" bIns="19050" anchor="ctr">
                  <a:spAutoFit/>
                </a:bodyPr>
                <a:lstStyle/>
                <a:p>
                  <a:pPr>
                    <a:defRPr sz="1200" b="1">
                      <a:solidFill>
                        <a:schemeClr val="tx1"/>
                      </a:solidFill>
                      <a:latin typeface="Aptos" panose="020B00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F9-7C43-8664-2738DCB6AFEB}"/>
                </c:ext>
              </c:extLst>
            </c:dLbl>
            <c:spPr>
              <a:noFill/>
              <a:ln>
                <a:noFill/>
              </a:ln>
              <a:effectLst/>
            </c:spPr>
            <c:txPr>
              <a:bodyPr wrap="square" lIns="38100" tIns="19050" rIns="38100" bIns="19050" anchor="ctr">
                <a:spAutoFit/>
              </a:bodyPr>
              <a:lstStyle/>
              <a:p>
                <a:pPr>
                  <a:defRPr sz="1200" b="1">
                    <a:solidFill>
                      <a:schemeClr val="bg1"/>
                    </a:solidFill>
                    <a:latin typeface="Aptos" panose="020B00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Strongly support</c:v>
                </c:pt>
                <c:pt idx="1">
                  <c:v>Somewhat support</c:v>
                </c:pt>
                <c:pt idx="2">
                  <c:v>Somewhat oppose</c:v>
                </c:pt>
                <c:pt idx="3">
                  <c:v>Strongly oppose</c:v>
                </c:pt>
                <c:pt idx="4">
                  <c:v>Don’t know</c:v>
                </c:pt>
              </c:strCache>
            </c:strRef>
          </c:cat>
          <c:val>
            <c:numRef>
              <c:f>Sheet1!$B$2:$B$6</c:f>
              <c:numCache>
                <c:formatCode>0%</c:formatCode>
                <c:ptCount val="5"/>
                <c:pt idx="0">
                  <c:v>8.3221599667199997E-2</c:v>
                </c:pt>
                <c:pt idx="1">
                  <c:v>0.3190206809558</c:v>
                </c:pt>
                <c:pt idx="2">
                  <c:v>0.2397222000584</c:v>
                </c:pt>
                <c:pt idx="3">
                  <c:v>0.14528742475250001</c:v>
                </c:pt>
                <c:pt idx="4">
                  <c:v>0.2127480945661</c:v>
                </c:pt>
              </c:numCache>
            </c:numRef>
          </c:val>
          <c:extLst>
            <c:ext xmlns:c16="http://schemas.microsoft.com/office/drawing/2014/chart" uri="{C3380CC4-5D6E-409C-BE32-E72D297353CC}">
              <c16:uniqueId val="{00000009-3BF9-7C43-8664-2738DCB6AFEB}"/>
            </c:ext>
          </c:extLst>
        </c:ser>
        <c:dLbls>
          <c:dLblPos val="outEnd"/>
          <c:showLegendKey val="0"/>
          <c:showVal val="1"/>
          <c:showCatName val="0"/>
          <c:showSerName val="0"/>
          <c:showPercent val="0"/>
          <c:showBubbleSize val="0"/>
        </c:dLbls>
        <c:gapWidth val="75"/>
        <c:axId val="-656100848"/>
        <c:axId val="-656111680"/>
      </c:barChart>
      <c:catAx>
        <c:axId val="-656100848"/>
        <c:scaling>
          <c:orientation val="minMax"/>
        </c:scaling>
        <c:delete val="0"/>
        <c:axPos val="b"/>
        <c:numFmt formatCode="General" sourceLinked="1"/>
        <c:majorTickMark val="out"/>
        <c:minorTickMark val="none"/>
        <c:tickLblPos val="nextTo"/>
        <c:txPr>
          <a:bodyPr/>
          <a:lstStyle/>
          <a:p>
            <a:pPr>
              <a:defRPr>
                <a:latin typeface="Aptos" panose="020B0004020202020204" pitchFamily="34" charset="0"/>
              </a:defRPr>
            </a:pPr>
            <a:endParaRPr lang="en-US"/>
          </a:p>
        </c:txPr>
        <c:crossAx val="-656111680"/>
        <c:crosses val="autoZero"/>
        <c:auto val="1"/>
        <c:lblAlgn val="ctr"/>
        <c:lblOffset val="100"/>
        <c:noMultiLvlLbl val="0"/>
      </c:catAx>
      <c:valAx>
        <c:axId val="-656111680"/>
        <c:scaling>
          <c:orientation val="minMax"/>
          <c:max val="0.8"/>
        </c:scaling>
        <c:delete val="1"/>
        <c:axPos val="l"/>
        <c:majorGridlines>
          <c:spPr>
            <a:ln>
              <a:noFill/>
            </a:ln>
          </c:spPr>
        </c:majorGridlines>
        <c:numFmt formatCode="0%" sourceLinked="1"/>
        <c:majorTickMark val="out"/>
        <c:minorTickMark val="none"/>
        <c:tickLblPos val="nextTo"/>
        <c:crossAx val="-656100848"/>
        <c:crosses val="autoZero"/>
        <c:crossBetween val="between"/>
      </c:valAx>
    </c:plotArea>
    <c:plotVisOnly val="1"/>
    <c:dispBlanksAs val="gap"/>
    <c:showDLblsOverMax val="0"/>
  </c:chart>
  <c:txPr>
    <a:bodyPr/>
    <a:lstStyle/>
    <a:p>
      <a:pPr>
        <a:defRPr sz="1200" b="0">
          <a:latin typeface="+mn-lt"/>
          <a:cs typeface="Century Gothic"/>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AE7439-649C-C744-A6E6-E1E41002AB02}" type="datetimeFigureOut">
              <a:rPr lang="en-US" smtClean="0"/>
              <a:t>4/30/2026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227846-593A-2B4A-8D18-2B53E4EC3D54}" type="slidenum">
              <a:rPr lang="en-US" smtClean="0"/>
              <a:t>‹N°›</a:t>
            </a:fld>
            <a:endParaRPr lang="en-US"/>
          </a:p>
        </p:txBody>
      </p:sp>
    </p:spTree>
    <p:extLst>
      <p:ext uri="{BB962C8B-B14F-4D97-AF65-F5344CB8AC3E}">
        <p14:creationId xmlns:p14="http://schemas.microsoft.com/office/powerpoint/2010/main" val="2790886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5227846-593A-2B4A-8D18-2B53E4EC3D54}" type="slidenum">
              <a:rPr lang="en-US" smtClean="0"/>
              <a:t>1</a:t>
            </a:fld>
            <a:endParaRPr lang="en-US"/>
          </a:p>
        </p:txBody>
      </p:sp>
    </p:spTree>
    <p:extLst>
      <p:ext uri="{BB962C8B-B14F-4D97-AF65-F5344CB8AC3E}">
        <p14:creationId xmlns:p14="http://schemas.microsoft.com/office/powerpoint/2010/main" val="3280775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EBCEC-7CE5-7D11-4174-3B097363931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DBEA4E7-C4C5-0EF6-376F-2CD09C102F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554DBC5-453F-97FC-F0CC-DD5AD5EF9998}"/>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9BFA48EC-9767-FC08-9AA4-25C1CBC4A96E}"/>
              </a:ext>
            </a:extLst>
          </p:cNvPr>
          <p:cNvSpPr>
            <a:spLocks noGrp="1"/>
          </p:cNvSpPr>
          <p:nvPr>
            <p:ph type="sldNum" sz="quarter" idx="5"/>
          </p:nvPr>
        </p:nvSpPr>
        <p:spPr/>
        <p:txBody>
          <a:bodyPr/>
          <a:lstStyle/>
          <a:p>
            <a:fld id="{05227846-593A-2B4A-8D18-2B53E4EC3D54}" type="slidenum">
              <a:rPr lang="en-US" smtClean="0"/>
              <a:t>4</a:t>
            </a:fld>
            <a:endParaRPr lang="en-US"/>
          </a:p>
        </p:txBody>
      </p:sp>
    </p:spTree>
    <p:extLst>
      <p:ext uri="{BB962C8B-B14F-4D97-AF65-F5344CB8AC3E}">
        <p14:creationId xmlns:p14="http://schemas.microsoft.com/office/powerpoint/2010/main" val="1355626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05227846-593A-2B4A-8D18-2B53E4EC3D54}" type="slidenum">
              <a:rPr lang="en-US" smtClean="0"/>
              <a:t>6</a:t>
            </a:fld>
            <a:endParaRPr lang="en-US"/>
          </a:p>
        </p:txBody>
      </p:sp>
    </p:spTree>
    <p:extLst>
      <p:ext uri="{BB962C8B-B14F-4D97-AF65-F5344CB8AC3E}">
        <p14:creationId xmlns:p14="http://schemas.microsoft.com/office/powerpoint/2010/main" val="1558268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B0C1A-6495-CAD4-3965-0CB10DBF522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9A1F98C-76A8-F94B-9DB4-E14E7E177B9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4614E8D-B88E-DEFF-140D-F1D69255F074}"/>
              </a:ext>
            </a:extLst>
          </p:cNvPr>
          <p:cNvSpPr>
            <a:spLocks noGrp="1"/>
          </p:cNvSpPr>
          <p:nvPr>
            <p:ph type="body"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EB5B3129-04FA-7C7D-257F-7E593090B9A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C3A58B-7D57-5A41-9A44-9683B0EA00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456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7BB8B-51C9-6B21-D201-9F84C42E98C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A908E5B-A7F4-8E43-B741-6350AEF0B7D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5066CA7-5E03-35D3-72A2-8EE43E9E6600}"/>
              </a:ext>
            </a:extLst>
          </p:cNvPr>
          <p:cNvSpPr>
            <a:spLocks noGrp="1"/>
          </p:cNvSpPr>
          <p:nvPr>
            <p:ph type="body" idx="1"/>
          </p:nvPr>
        </p:nvSpPr>
        <p:spPr/>
        <p:txBody>
          <a:bodyPr/>
          <a:lstStyle/>
          <a:p>
            <a:endParaRPr lang="en-US"/>
          </a:p>
        </p:txBody>
      </p:sp>
      <p:sp>
        <p:nvSpPr>
          <p:cNvPr id="4" name="Espace réservé du numéro de diapositive 3">
            <a:extLst>
              <a:ext uri="{FF2B5EF4-FFF2-40B4-BE49-F238E27FC236}">
                <a16:creationId xmlns:a16="http://schemas.microsoft.com/office/drawing/2014/main" id="{78A69314-CD75-03C5-963A-1FC4FCFB16B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C3A58B-7D57-5A41-9A44-9683B0EA00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7262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8C3A58B-7D57-5A41-9A44-9683B0EA003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72241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leger360.com/" TargetMode="External"/><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leger360.com/" TargetMode="External"/><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leger360.com/" TargetMode="External"/><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bg>
      <p:bgPr>
        <a:blipFill dpi="0" rotWithShape="1">
          <a:blip r:embed="rId2">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0DDD-BCC4-07FF-B6B4-40C8344DC1EC}"/>
              </a:ext>
            </a:extLst>
          </p:cNvPr>
          <p:cNvSpPr>
            <a:spLocks noGrp="1"/>
          </p:cNvSpPr>
          <p:nvPr>
            <p:ph type="title" hasCustomPrompt="1"/>
          </p:nvPr>
        </p:nvSpPr>
        <p:spPr>
          <a:xfrm>
            <a:off x="334963" y="2110645"/>
            <a:ext cx="1636341" cy="321808"/>
          </a:xfrm>
          <a:prstGeom prst="rect">
            <a:avLst/>
          </a:prstGeom>
        </p:spPr>
        <p:txBody>
          <a:bodyPr/>
          <a:lstStyle>
            <a:lvl1pPr>
              <a:defRPr sz="1200"/>
            </a:lvl1pPr>
          </a:lstStyle>
          <a:p>
            <a:r>
              <a:rPr lang="en-US"/>
              <a:t>Type of document</a:t>
            </a:r>
          </a:p>
        </p:txBody>
      </p:sp>
      <p:sp>
        <p:nvSpPr>
          <p:cNvPr id="3" name="Slide Number Placeholder 2">
            <a:extLst>
              <a:ext uri="{FF2B5EF4-FFF2-40B4-BE49-F238E27FC236}">
                <a16:creationId xmlns:a16="http://schemas.microsoft.com/office/drawing/2014/main" id="{3C796439-65AE-E10E-A111-E44D411A2935}"/>
              </a:ext>
            </a:extLst>
          </p:cNvPr>
          <p:cNvSpPr>
            <a:spLocks noGrp="1"/>
          </p:cNvSpPr>
          <p:nvPr>
            <p:ph type="sldNum" sz="quarter" idx="10"/>
          </p:nvPr>
        </p:nvSpPr>
        <p:spPr/>
        <p:txBody>
          <a:bodyPr/>
          <a:lstStyle/>
          <a:p>
            <a:fld id="{FE142C23-2E17-9648-8B0C-A5E87F69F9CE}" type="slidenum">
              <a:rPr lang="en-US" smtClean="0"/>
              <a:pPr/>
              <a:t>‹N°›</a:t>
            </a:fld>
            <a:endParaRPr lang="en-US"/>
          </a:p>
        </p:txBody>
      </p:sp>
      <p:sp>
        <p:nvSpPr>
          <p:cNvPr id="7" name="Text Placeholder 6">
            <a:extLst>
              <a:ext uri="{FF2B5EF4-FFF2-40B4-BE49-F238E27FC236}">
                <a16:creationId xmlns:a16="http://schemas.microsoft.com/office/drawing/2014/main" id="{D8CFBAFE-790F-BB86-8653-B77C40ECD821}"/>
              </a:ext>
            </a:extLst>
          </p:cNvPr>
          <p:cNvSpPr>
            <a:spLocks noGrp="1"/>
          </p:cNvSpPr>
          <p:nvPr>
            <p:ph type="body" sz="quarter" idx="11" hasCustomPrompt="1"/>
          </p:nvPr>
        </p:nvSpPr>
        <p:spPr>
          <a:xfrm>
            <a:off x="334964" y="3028965"/>
            <a:ext cx="4912898" cy="1593761"/>
          </a:xfrm>
          <a:prstGeom prst="rect">
            <a:avLst/>
          </a:prstGeom>
        </p:spPr>
        <p:txBody>
          <a:bodyPr/>
          <a:lstStyle>
            <a:lvl1pPr marL="0" indent="0">
              <a:buNone/>
              <a:defRPr sz="4000"/>
            </a:lvl1pPr>
          </a:lstStyle>
          <a:p>
            <a:r>
              <a:rPr lang="en-US" sz="4000"/>
              <a:t>Title on multiple lines if needed </a:t>
            </a:r>
            <a:r>
              <a:rPr lang="en-US" sz="4000">
                <a:solidFill>
                  <a:schemeClr val="accent1"/>
                </a:solidFill>
              </a:rPr>
              <a:t>and red accent</a:t>
            </a:r>
          </a:p>
        </p:txBody>
      </p:sp>
      <p:sp>
        <p:nvSpPr>
          <p:cNvPr id="9" name="Text Placeholder 8">
            <a:extLst>
              <a:ext uri="{FF2B5EF4-FFF2-40B4-BE49-F238E27FC236}">
                <a16:creationId xmlns:a16="http://schemas.microsoft.com/office/drawing/2014/main" id="{3B3B94DA-11A6-1C67-C333-9DAA04FAD67E}"/>
              </a:ext>
            </a:extLst>
          </p:cNvPr>
          <p:cNvSpPr>
            <a:spLocks noGrp="1"/>
          </p:cNvSpPr>
          <p:nvPr>
            <p:ph type="body" sz="quarter" idx="12" hasCustomPrompt="1"/>
          </p:nvPr>
        </p:nvSpPr>
        <p:spPr>
          <a:xfrm>
            <a:off x="334963" y="6110288"/>
            <a:ext cx="3322637" cy="450850"/>
          </a:xfrm>
          <a:prstGeom prst="rect">
            <a:avLst/>
          </a:prstGeom>
        </p:spPr>
        <p:txBody>
          <a:bodyPr anchor="b"/>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dd/mm/</a:t>
            </a:r>
            <a:r>
              <a:rPr lang="en-US" err="1"/>
              <a:t>yyyy</a:t>
            </a:r>
            <a:br>
              <a:rPr lang="en-US"/>
            </a:br>
            <a:r>
              <a:rPr lang="en-US"/>
              <a:t>Project: ##-###</a:t>
            </a:r>
          </a:p>
        </p:txBody>
      </p:sp>
      <p:sp>
        <p:nvSpPr>
          <p:cNvPr id="14" name="Picture Placeholder 13">
            <a:extLst>
              <a:ext uri="{FF2B5EF4-FFF2-40B4-BE49-F238E27FC236}">
                <a16:creationId xmlns:a16="http://schemas.microsoft.com/office/drawing/2014/main" id="{23EDFA92-CFFD-E6E4-ACEC-854EC800E9DD}"/>
              </a:ext>
            </a:extLst>
          </p:cNvPr>
          <p:cNvSpPr>
            <a:spLocks noGrp="1"/>
          </p:cNvSpPr>
          <p:nvPr>
            <p:ph type="pic" sz="quarter" idx="14"/>
          </p:nvPr>
        </p:nvSpPr>
        <p:spPr>
          <a:xfrm>
            <a:off x="6096000" y="296863"/>
            <a:ext cx="5724526" cy="6264276"/>
          </a:xfrm>
          <a:prstGeom prst="roundRect">
            <a:avLst>
              <a:gd name="adj" fmla="val 2136"/>
            </a:avLst>
          </a:prstGeom>
          <a:solidFill>
            <a:schemeClr val="accent5"/>
          </a:solidFill>
        </p:spPr>
        <p:txBody>
          <a:bodyPr anchor="ctr"/>
          <a:lstStyle>
            <a:lvl1pPr marL="0" indent="0" algn="ctr">
              <a:buNone/>
              <a:defRPr sz="1000"/>
            </a:lvl1pPr>
          </a:lstStyle>
          <a:p>
            <a:r>
              <a:rPr lang="fr-FR"/>
              <a:t>Cliquez sur l'icône pour ajouter une image</a:t>
            </a:r>
            <a:endParaRPr lang="en-US"/>
          </a:p>
        </p:txBody>
      </p:sp>
      <p:pic>
        <p:nvPicPr>
          <p:cNvPr id="12" name="Picture 11" descr="A red and black logo&#10;&#10;Description automatically generated">
            <a:extLst>
              <a:ext uri="{FF2B5EF4-FFF2-40B4-BE49-F238E27FC236}">
                <a16:creationId xmlns:a16="http://schemas.microsoft.com/office/drawing/2014/main" id="{F3172C00-2F93-CE43-101D-00DEE90C4412}"/>
              </a:ext>
            </a:extLst>
          </p:cNvPr>
          <p:cNvPicPr/>
          <p:nvPr userDrawn="1"/>
        </p:nvPicPr>
        <p:blipFill>
          <a:blip r:embed="rId3"/>
          <a:stretch>
            <a:fillRect/>
          </a:stretch>
        </p:blipFill>
        <p:spPr>
          <a:xfrm>
            <a:off x="334963" y="167728"/>
            <a:ext cx="1427576" cy="1427576"/>
          </a:xfrm>
          <a:prstGeom prst="rect">
            <a:avLst/>
          </a:prstGeom>
        </p:spPr>
      </p:pic>
      <p:sp>
        <p:nvSpPr>
          <p:cNvPr id="15" name="Text Placeholder 6">
            <a:extLst>
              <a:ext uri="{FF2B5EF4-FFF2-40B4-BE49-F238E27FC236}">
                <a16:creationId xmlns:a16="http://schemas.microsoft.com/office/drawing/2014/main" id="{666706E5-4B34-733A-DDD1-9E6124A14D23}"/>
              </a:ext>
            </a:extLst>
          </p:cNvPr>
          <p:cNvSpPr>
            <a:spLocks noGrp="1"/>
          </p:cNvSpPr>
          <p:nvPr>
            <p:ph type="body" sz="quarter" idx="15" hasCustomPrompt="1"/>
          </p:nvPr>
        </p:nvSpPr>
        <p:spPr>
          <a:xfrm>
            <a:off x="334963" y="4905353"/>
            <a:ext cx="4912898" cy="627769"/>
          </a:xfrm>
          <a:prstGeom prst="rect">
            <a:avLst/>
          </a:prstGeom>
        </p:spPr>
        <p:txBody>
          <a:bodyPr/>
          <a:lstStyle>
            <a:lvl1pPr marL="0" indent="0">
              <a:buNone/>
              <a:defRPr sz="2000">
                <a:solidFill>
                  <a:schemeClr val="accent5"/>
                </a:solidFill>
              </a:defRPr>
            </a:lvl1pPr>
          </a:lstStyle>
          <a:p>
            <a:pPr lvl="0"/>
            <a:r>
              <a:rPr lang="en-US"/>
              <a:t>Sub-title of document (optional)</a:t>
            </a:r>
          </a:p>
        </p:txBody>
      </p:sp>
    </p:spTree>
    <p:extLst>
      <p:ext uri="{BB962C8B-B14F-4D97-AF65-F5344CB8AC3E}">
        <p14:creationId xmlns:p14="http://schemas.microsoft.com/office/powerpoint/2010/main" val="3803424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branded - Cover page 0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796439-65AE-E10E-A111-E44D411A2935}"/>
              </a:ext>
            </a:extLst>
          </p:cNvPr>
          <p:cNvSpPr>
            <a:spLocks noGrp="1"/>
          </p:cNvSpPr>
          <p:nvPr>
            <p:ph type="sldNum" sz="quarter" idx="10"/>
          </p:nvPr>
        </p:nvSpPr>
        <p:spPr/>
        <p:txBody>
          <a:bodyPr/>
          <a:lstStyle/>
          <a:p>
            <a:fld id="{FE142C23-2E17-9648-8B0C-A5E87F69F9CE}" type="slidenum">
              <a:rPr lang="en-US" smtClean="0"/>
              <a:pPr/>
              <a:t>‹N°›</a:t>
            </a:fld>
            <a:endParaRPr lang="en-US"/>
          </a:p>
        </p:txBody>
      </p:sp>
      <p:pic>
        <p:nvPicPr>
          <p:cNvPr id="12" name="Picture 11" descr="A red and black logo&#10;&#10;Description automatically generated">
            <a:extLst>
              <a:ext uri="{FF2B5EF4-FFF2-40B4-BE49-F238E27FC236}">
                <a16:creationId xmlns:a16="http://schemas.microsoft.com/office/drawing/2014/main" id="{F3172C00-2F93-CE43-101D-00DEE90C4412}"/>
              </a:ext>
            </a:extLst>
          </p:cNvPr>
          <p:cNvPicPr/>
          <p:nvPr userDrawn="1"/>
        </p:nvPicPr>
        <p:blipFill>
          <a:blip r:embed="rId2"/>
          <a:stretch>
            <a:fillRect/>
          </a:stretch>
        </p:blipFill>
        <p:spPr>
          <a:xfrm>
            <a:off x="334963" y="178360"/>
            <a:ext cx="1427576" cy="1427576"/>
          </a:xfrm>
          <a:prstGeom prst="rect">
            <a:avLst/>
          </a:prstGeom>
        </p:spPr>
      </p:pic>
      <p:pic>
        <p:nvPicPr>
          <p:cNvPr id="2052" name="Picture 4" descr="Nespresso Logo PNG Transparent &amp; SVG Vector - Freebie Supply">
            <a:extLst>
              <a:ext uri="{FF2B5EF4-FFF2-40B4-BE49-F238E27FC236}">
                <a16:creationId xmlns:a16="http://schemas.microsoft.com/office/drawing/2014/main" id="{2A6F6DE8-2A67-63D5-4A3D-A2337BF1A30A}"/>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39712" b="37326"/>
          <a:stretch/>
        </p:blipFill>
        <p:spPr bwMode="auto">
          <a:xfrm>
            <a:off x="1975884" y="425302"/>
            <a:ext cx="3223437" cy="740185"/>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13">
            <a:extLst>
              <a:ext uri="{FF2B5EF4-FFF2-40B4-BE49-F238E27FC236}">
                <a16:creationId xmlns:a16="http://schemas.microsoft.com/office/drawing/2014/main" id="{78B6099F-4FC9-B3AA-C890-2DD6FE5F1720}"/>
              </a:ext>
            </a:extLst>
          </p:cNvPr>
          <p:cNvSpPr>
            <a:spLocks noGrp="1"/>
          </p:cNvSpPr>
          <p:nvPr>
            <p:ph type="pic" sz="quarter" idx="14"/>
          </p:nvPr>
        </p:nvSpPr>
        <p:spPr>
          <a:xfrm>
            <a:off x="6096000" y="296863"/>
            <a:ext cx="5724526" cy="6264276"/>
          </a:xfrm>
          <a:prstGeom prst="roundRect">
            <a:avLst>
              <a:gd name="adj" fmla="val 2136"/>
            </a:avLst>
          </a:prstGeom>
          <a:solidFill>
            <a:schemeClr val="accent5"/>
          </a:solidFill>
        </p:spPr>
        <p:txBody>
          <a:bodyPr anchor="ctr"/>
          <a:lstStyle>
            <a:lvl1pPr marL="0" indent="0" algn="ctr">
              <a:buNone/>
              <a:defRPr sz="1000"/>
            </a:lvl1pPr>
          </a:lstStyle>
          <a:p>
            <a:r>
              <a:rPr lang="fr-FR"/>
              <a:t>Cliquez sur l'icône pour ajouter une image</a:t>
            </a:r>
            <a:endParaRPr lang="en-US"/>
          </a:p>
        </p:txBody>
      </p:sp>
      <p:sp>
        <p:nvSpPr>
          <p:cNvPr id="5" name="Title 1">
            <a:extLst>
              <a:ext uri="{FF2B5EF4-FFF2-40B4-BE49-F238E27FC236}">
                <a16:creationId xmlns:a16="http://schemas.microsoft.com/office/drawing/2014/main" id="{22478370-0DDF-6B6D-4C4C-0510FBF0A9B9}"/>
              </a:ext>
            </a:extLst>
          </p:cNvPr>
          <p:cNvSpPr>
            <a:spLocks noGrp="1"/>
          </p:cNvSpPr>
          <p:nvPr>
            <p:ph type="title" hasCustomPrompt="1"/>
          </p:nvPr>
        </p:nvSpPr>
        <p:spPr>
          <a:xfrm>
            <a:off x="334963" y="2110645"/>
            <a:ext cx="1636341" cy="321808"/>
          </a:xfrm>
          <a:prstGeom prst="rect">
            <a:avLst/>
          </a:prstGeom>
        </p:spPr>
        <p:txBody>
          <a:bodyPr/>
          <a:lstStyle>
            <a:lvl1pPr>
              <a:defRPr sz="1200"/>
            </a:lvl1pPr>
          </a:lstStyle>
          <a:p>
            <a:r>
              <a:rPr lang="en-US"/>
              <a:t>Type of document</a:t>
            </a:r>
          </a:p>
        </p:txBody>
      </p:sp>
      <p:sp>
        <p:nvSpPr>
          <p:cNvPr id="6" name="Text Placeholder 6">
            <a:extLst>
              <a:ext uri="{FF2B5EF4-FFF2-40B4-BE49-F238E27FC236}">
                <a16:creationId xmlns:a16="http://schemas.microsoft.com/office/drawing/2014/main" id="{31FE8F0B-39C7-6FED-5B64-F9DCC752BCF4}"/>
              </a:ext>
            </a:extLst>
          </p:cNvPr>
          <p:cNvSpPr>
            <a:spLocks noGrp="1"/>
          </p:cNvSpPr>
          <p:nvPr>
            <p:ph type="body" sz="quarter" idx="11" hasCustomPrompt="1"/>
          </p:nvPr>
        </p:nvSpPr>
        <p:spPr>
          <a:xfrm>
            <a:off x="334964" y="3028965"/>
            <a:ext cx="4912898" cy="1593761"/>
          </a:xfrm>
          <a:prstGeom prst="rect">
            <a:avLst/>
          </a:prstGeom>
        </p:spPr>
        <p:txBody>
          <a:bodyPr/>
          <a:lstStyle>
            <a:lvl1pPr marL="0" indent="0">
              <a:buNone/>
              <a:defRPr sz="4000"/>
            </a:lvl1pPr>
          </a:lstStyle>
          <a:p>
            <a:r>
              <a:rPr lang="en-US" sz="4000"/>
              <a:t>Title on multiple lines if needed </a:t>
            </a:r>
            <a:r>
              <a:rPr lang="en-US" sz="4000">
                <a:solidFill>
                  <a:schemeClr val="accent1"/>
                </a:solidFill>
              </a:rPr>
              <a:t>and red accent</a:t>
            </a:r>
          </a:p>
        </p:txBody>
      </p:sp>
      <p:sp>
        <p:nvSpPr>
          <p:cNvPr id="8" name="Text Placeholder 8">
            <a:extLst>
              <a:ext uri="{FF2B5EF4-FFF2-40B4-BE49-F238E27FC236}">
                <a16:creationId xmlns:a16="http://schemas.microsoft.com/office/drawing/2014/main" id="{96D9D01B-4462-B32E-72F0-821EF6AC30E9}"/>
              </a:ext>
            </a:extLst>
          </p:cNvPr>
          <p:cNvSpPr>
            <a:spLocks noGrp="1"/>
          </p:cNvSpPr>
          <p:nvPr>
            <p:ph type="body" sz="quarter" idx="12" hasCustomPrompt="1"/>
          </p:nvPr>
        </p:nvSpPr>
        <p:spPr>
          <a:xfrm>
            <a:off x="334963" y="6110288"/>
            <a:ext cx="3322637" cy="450850"/>
          </a:xfrm>
          <a:prstGeom prst="rect">
            <a:avLst/>
          </a:prstGeom>
        </p:spPr>
        <p:txBody>
          <a:bodyPr anchor="b"/>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dd/mm/</a:t>
            </a:r>
            <a:r>
              <a:rPr lang="en-US" err="1"/>
              <a:t>yyyy</a:t>
            </a:r>
            <a:br>
              <a:rPr lang="en-US"/>
            </a:br>
            <a:r>
              <a:rPr lang="en-US"/>
              <a:t>Project: ##-###</a:t>
            </a:r>
          </a:p>
        </p:txBody>
      </p:sp>
      <p:sp>
        <p:nvSpPr>
          <p:cNvPr id="10" name="Text Placeholder 6">
            <a:extLst>
              <a:ext uri="{FF2B5EF4-FFF2-40B4-BE49-F238E27FC236}">
                <a16:creationId xmlns:a16="http://schemas.microsoft.com/office/drawing/2014/main" id="{1CFE2439-A75B-8759-1805-77F2B4D1B065}"/>
              </a:ext>
            </a:extLst>
          </p:cNvPr>
          <p:cNvSpPr>
            <a:spLocks noGrp="1"/>
          </p:cNvSpPr>
          <p:nvPr>
            <p:ph type="body" sz="quarter" idx="15" hasCustomPrompt="1"/>
          </p:nvPr>
        </p:nvSpPr>
        <p:spPr>
          <a:xfrm>
            <a:off x="334963" y="4905353"/>
            <a:ext cx="4912898" cy="627769"/>
          </a:xfrm>
          <a:prstGeom prst="rect">
            <a:avLst/>
          </a:prstGeom>
        </p:spPr>
        <p:txBody>
          <a:bodyPr/>
          <a:lstStyle>
            <a:lvl1pPr marL="0" indent="0">
              <a:buNone/>
              <a:defRPr sz="2000">
                <a:solidFill>
                  <a:schemeClr val="accent5"/>
                </a:solidFill>
              </a:defRPr>
            </a:lvl1pPr>
          </a:lstStyle>
          <a:p>
            <a:pPr lvl="0"/>
            <a:r>
              <a:rPr lang="en-US"/>
              <a:t>Sub-title of document (optional)</a:t>
            </a:r>
          </a:p>
        </p:txBody>
      </p:sp>
    </p:spTree>
    <p:extLst>
      <p:ext uri="{BB962C8B-B14F-4D97-AF65-F5344CB8AC3E}">
        <p14:creationId xmlns:p14="http://schemas.microsoft.com/office/powerpoint/2010/main" val="4294473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branded - Cover page 0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796439-65AE-E10E-A111-E44D411A2935}"/>
              </a:ext>
            </a:extLst>
          </p:cNvPr>
          <p:cNvSpPr>
            <a:spLocks noGrp="1"/>
          </p:cNvSpPr>
          <p:nvPr>
            <p:ph type="sldNum" sz="quarter" idx="10"/>
          </p:nvPr>
        </p:nvSpPr>
        <p:spPr/>
        <p:txBody>
          <a:bodyPr/>
          <a:lstStyle/>
          <a:p>
            <a:fld id="{FE142C23-2E17-9648-8B0C-A5E87F69F9CE}" type="slidenum">
              <a:rPr lang="en-US" smtClean="0"/>
              <a:pPr/>
              <a:t>‹N°›</a:t>
            </a:fld>
            <a:endParaRPr lang="en-US"/>
          </a:p>
        </p:txBody>
      </p:sp>
      <p:sp>
        <p:nvSpPr>
          <p:cNvPr id="14" name="Picture Placeholder 13">
            <a:extLst>
              <a:ext uri="{FF2B5EF4-FFF2-40B4-BE49-F238E27FC236}">
                <a16:creationId xmlns:a16="http://schemas.microsoft.com/office/drawing/2014/main" id="{23EDFA92-CFFD-E6E4-ACEC-854EC800E9DD}"/>
              </a:ext>
            </a:extLst>
          </p:cNvPr>
          <p:cNvSpPr>
            <a:spLocks noGrp="1"/>
          </p:cNvSpPr>
          <p:nvPr>
            <p:ph type="pic" sz="quarter" idx="14" hasCustomPrompt="1"/>
          </p:nvPr>
        </p:nvSpPr>
        <p:spPr>
          <a:xfrm>
            <a:off x="6096000" y="0"/>
            <a:ext cx="6096000" cy="6858000"/>
          </a:xfrm>
          <a:prstGeom prst="rect">
            <a:avLst/>
          </a:prstGeom>
          <a:solidFill>
            <a:schemeClr val="accent5"/>
          </a:solidFill>
        </p:spPr>
        <p:txBody>
          <a:bodyPr anchor="ctr"/>
          <a:lstStyle>
            <a:lvl1pPr marL="0" indent="0" algn="ctr">
              <a:buNone/>
              <a:defRPr sz="1000"/>
            </a:lvl1pPr>
          </a:lstStyle>
          <a:p>
            <a:r>
              <a:rPr lang="en-US"/>
              <a:t>[Insert picture here]</a:t>
            </a:r>
          </a:p>
        </p:txBody>
      </p:sp>
      <p:pic>
        <p:nvPicPr>
          <p:cNvPr id="2052" name="Picture 4" descr="Nespresso Logo PNG Transparent &amp; SVG Vector - Freebie Supply">
            <a:extLst>
              <a:ext uri="{FF2B5EF4-FFF2-40B4-BE49-F238E27FC236}">
                <a16:creationId xmlns:a16="http://schemas.microsoft.com/office/drawing/2014/main" id="{2A6F6DE8-2A67-63D5-4A3D-A2337BF1A30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9712" b="37326"/>
          <a:stretch/>
        </p:blipFill>
        <p:spPr bwMode="auto">
          <a:xfrm>
            <a:off x="114301" y="425302"/>
            <a:ext cx="3223437" cy="74018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D36D4AF2-1FB2-AFA3-24A8-EDCA9AFAE36D}"/>
              </a:ext>
            </a:extLst>
          </p:cNvPr>
          <p:cNvSpPr txBox="1">
            <a:spLocks/>
          </p:cNvSpPr>
          <p:nvPr userDrawn="1"/>
        </p:nvSpPr>
        <p:spPr>
          <a:xfrm>
            <a:off x="334963" y="1377505"/>
            <a:ext cx="1636341" cy="321808"/>
          </a:xfrm>
          <a:prstGeom prst="rect">
            <a:avLst/>
          </a:prstGeom>
        </p:spPr>
        <p:txBody>
          <a:bodyPr/>
          <a:lstStyle>
            <a:lvl1pPr algn="l" defTabSz="914400" rtl="0" eaLnBrk="1" latinLnBrk="0" hangingPunct="1">
              <a:lnSpc>
                <a:spcPct val="90000"/>
              </a:lnSpc>
              <a:spcBef>
                <a:spcPct val="0"/>
              </a:spcBef>
              <a:buNone/>
              <a:defRPr sz="1200" kern="1200">
                <a:solidFill>
                  <a:schemeClr val="tx1"/>
                </a:solidFill>
                <a:latin typeface="Aptos" panose="020B0004020202020204" pitchFamily="34" charset="0"/>
                <a:ea typeface="+mj-ea"/>
                <a:cs typeface="+mj-cs"/>
              </a:defRPr>
            </a:lvl1pPr>
          </a:lstStyle>
          <a:p>
            <a:r>
              <a:rPr lang="en-US"/>
              <a:t>research by</a:t>
            </a:r>
          </a:p>
        </p:txBody>
      </p:sp>
      <p:pic>
        <p:nvPicPr>
          <p:cNvPr id="5" name="Picture 4" descr="A red and black logo&#10;&#10;Description automatically generated">
            <a:extLst>
              <a:ext uri="{FF2B5EF4-FFF2-40B4-BE49-F238E27FC236}">
                <a16:creationId xmlns:a16="http://schemas.microsoft.com/office/drawing/2014/main" id="{58E3C9B4-C90B-DA8E-5895-1FB548F3236C}"/>
              </a:ext>
            </a:extLst>
          </p:cNvPr>
          <p:cNvPicPr/>
          <p:nvPr userDrawn="1"/>
        </p:nvPicPr>
        <p:blipFill>
          <a:blip r:embed="rId3"/>
          <a:stretch>
            <a:fillRect/>
          </a:stretch>
        </p:blipFill>
        <p:spPr>
          <a:xfrm>
            <a:off x="1270627" y="1262883"/>
            <a:ext cx="590070" cy="590070"/>
          </a:xfrm>
          <a:prstGeom prst="rect">
            <a:avLst/>
          </a:prstGeom>
        </p:spPr>
      </p:pic>
      <p:sp>
        <p:nvSpPr>
          <p:cNvPr id="6" name="Title 1">
            <a:extLst>
              <a:ext uri="{FF2B5EF4-FFF2-40B4-BE49-F238E27FC236}">
                <a16:creationId xmlns:a16="http://schemas.microsoft.com/office/drawing/2014/main" id="{149A3428-8C6F-B895-4B52-123994FA0B95}"/>
              </a:ext>
            </a:extLst>
          </p:cNvPr>
          <p:cNvSpPr>
            <a:spLocks noGrp="1"/>
          </p:cNvSpPr>
          <p:nvPr>
            <p:ph type="title" hasCustomPrompt="1"/>
          </p:nvPr>
        </p:nvSpPr>
        <p:spPr>
          <a:xfrm>
            <a:off x="334963" y="2110645"/>
            <a:ext cx="1636341" cy="321808"/>
          </a:xfrm>
          <a:prstGeom prst="rect">
            <a:avLst/>
          </a:prstGeom>
        </p:spPr>
        <p:txBody>
          <a:bodyPr/>
          <a:lstStyle>
            <a:lvl1pPr>
              <a:defRPr sz="1200"/>
            </a:lvl1pPr>
          </a:lstStyle>
          <a:p>
            <a:r>
              <a:rPr lang="en-US"/>
              <a:t>Type of document</a:t>
            </a:r>
          </a:p>
        </p:txBody>
      </p:sp>
      <p:sp>
        <p:nvSpPr>
          <p:cNvPr id="8" name="Text Placeholder 6">
            <a:extLst>
              <a:ext uri="{FF2B5EF4-FFF2-40B4-BE49-F238E27FC236}">
                <a16:creationId xmlns:a16="http://schemas.microsoft.com/office/drawing/2014/main" id="{8F521E99-FED1-9691-D064-2F5686C3FD0C}"/>
              </a:ext>
            </a:extLst>
          </p:cNvPr>
          <p:cNvSpPr>
            <a:spLocks noGrp="1"/>
          </p:cNvSpPr>
          <p:nvPr>
            <p:ph type="body" sz="quarter" idx="11" hasCustomPrompt="1"/>
          </p:nvPr>
        </p:nvSpPr>
        <p:spPr>
          <a:xfrm>
            <a:off x="334964" y="3028965"/>
            <a:ext cx="4912898" cy="1593761"/>
          </a:xfrm>
          <a:prstGeom prst="rect">
            <a:avLst/>
          </a:prstGeom>
        </p:spPr>
        <p:txBody>
          <a:bodyPr/>
          <a:lstStyle>
            <a:lvl1pPr marL="0" indent="0">
              <a:buNone/>
              <a:defRPr sz="4000"/>
            </a:lvl1pPr>
          </a:lstStyle>
          <a:p>
            <a:r>
              <a:rPr lang="en-US" sz="4000"/>
              <a:t>Title on multiple lines if needed </a:t>
            </a:r>
            <a:r>
              <a:rPr lang="en-US" sz="4000">
                <a:solidFill>
                  <a:schemeClr val="accent1"/>
                </a:solidFill>
              </a:rPr>
              <a:t>and red accent</a:t>
            </a:r>
          </a:p>
        </p:txBody>
      </p:sp>
      <p:sp>
        <p:nvSpPr>
          <p:cNvPr id="10" name="Text Placeholder 8">
            <a:extLst>
              <a:ext uri="{FF2B5EF4-FFF2-40B4-BE49-F238E27FC236}">
                <a16:creationId xmlns:a16="http://schemas.microsoft.com/office/drawing/2014/main" id="{D246C0D4-69DE-E945-7E5C-AB8175D3382D}"/>
              </a:ext>
            </a:extLst>
          </p:cNvPr>
          <p:cNvSpPr>
            <a:spLocks noGrp="1"/>
          </p:cNvSpPr>
          <p:nvPr>
            <p:ph type="body" sz="quarter" idx="12" hasCustomPrompt="1"/>
          </p:nvPr>
        </p:nvSpPr>
        <p:spPr>
          <a:xfrm>
            <a:off x="334963" y="6110288"/>
            <a:ext cx="3322637" cy="450850"/>
          </a:xfrm>
          <a:prstGeom prst="rect">
            <a:avLst/>
          </a:prstGeom>
        </p:spPr>
        <p:txBody>
          <a:bodyPr anchor="b"/>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dd/mm/</a:t>
            </a:r>
            <a:r>
              <a:rPr lang="en-US" err="1"/>
              <a:t>yyyy</a:t>
            </a:r>
            <a:br>
              <a:rPr lang="en-US"/>
            </a:br>
            <a:r>
              <a:rPr lang="en-US"/>
              <a:t>Project: ##-###</a:t>
            </a:r>
          </a:p>
        </p:txBody>
      </p:sp>
      <p:sp>
        <p:nvSpPr>
          <p:cNvPr id="11" name="Text Placeholder 6">
            <a:extLst>
              <a:ext uri="{FF2B5EF4-FFF2-40B4-BE49-F238E27FC236}">
                <a16:creationId xmlns:a16="http://schemas.microsoft.com/office/drawing/2014/main" id="{FFEC3C22-B8C9-EC5D-F6FE-ADBD359403B6}"/>
              </a:ext>
            </a:extLst>
          </p:cNvPr>
          <p:cNvSpPr>
            <a:spLocks noGrp="1"/>
          </p:cNvSpPr>
          <p:nvPr>
            <p:ph type="body" sz="quarter" idx="15" hasCustomPrompt="1"/>
          </p:nvPr>
        </p:nvSpPr>
        <p:spPr>
          <a:xfrm>
            <a:off x="334963" y="4905353"/>
            <a:ext cx="4912898" cy="627769"/>
          </a:xfrm>
          <a:prstGeom prst="rect">
            <a:avLst/>
          </a:prstGeom>
        </p:spPr>
        <p:txBody>
          <a:bodyPr/>
          <a:lstStyle>
            <a:lvl1pPr marL="0" indent="0">
              <a:buNone/>
              <a:defRPr sz="2000">
                <a:solidFill>
                  <a:schemeClr val="accent5"/>
                </a:solidFill>
              </a:defRPr>
            </a:lvl1pPr>
          </a:lstStyle>
          <a:p>
            <a:pPr lvl="0"/>
            <a:r>
              <a:rPr lang="en-US"/>
              <a:t>Sub-title of document (optional)</a:t>
            </a:r>
          </a:p>
        </p:txBody>
      </p:sp>
    </p:spTree>
    <p:extLst>
      <p:ext uri="{BB962C8B-B14F-4D97-AF65-F5344CB8AC3E}">
        <p14:creationId xmlns:p14="http://schemas.microsoft.com/office/powerpoint/2010/main" val="715514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branded - Bod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CCADC6-E1EF-2323-8A6E-E61B206D0F51}"/>
              </a:ext>
            </a:extLst>
          </p:cNvPr>
          <p:cNvSpPr>
            <a:spLocks noGrp="1"/>
          </p:cNvSpPr>
          <p:nvPr>
            <p:ph type="sldNum" sz="quarter" idx="12"/>
          </p:nvPr>
        </p:nvSpPr>
        <p:spPr/>
        <p:txBody>
          <a:bodyPr/>
          <a:lstStyle/>
          <a:p>
            <a:fld id="{FE142C23-2E17-9648-8B0C-A5E87F69F9CE}" type="slidenum">
              <a:rPr lang="en-US" smtClean="0"/>
              <a:t>‹N°›</a:t>
            </a:fld>
            <a:endParaRPr lang="en-US"/>
          </a:p>
        </p:txBody>
      </p:sp>
      <p:sp>
        <p:nvSpPr>
          <p:cNvPr id="32" name="Text Placeholder 31">
            <a:extLst>
              <a:ext uri="{FF2B5EF4-FFF2-40B4-BE49-F238E27FC236}">
                <a16:creationId xmlns:a16="http://schemas.microsoft.com/office/drawing/2014/main" id="{00E3E7AB-7AD8-049D-30C3-8C0313A00D20}"/>
              </a:ext>
            </a:extLst>
          </p:cNvPr>
          <p:cNvSpPr>
            <a:spLocks noGrp="1"/>
          </p:cNvSpPr>
          <p:nvPr>
            <p:ph type="body" sz="quarter" idx="13" hasCustomPrompt="1"/>
          </p:nvPr>
        </p:nvSpPr>
        <p:spPr>
          <a:xfrm>
            <a:off x="334962" y="1016000"/>
            <a:ext cx="5761037" cy="360363"/>
          </a:xfrm>
          <a:prstGeom prst="rect">
            <a:avLst/>
          </a:prstGeom>
        </p:spPr>
        <p:txBody>
          <a:bodyPr/>
          <a:lstStyle>
            <a:lvl1pPr marL="0" indent="0">
              <a:buNone/>
              <a:defRPr sz="1400">
                <a:solidFill>
                  <a:schemeClr val="bg1">
                    <a:lumMod val="50000"/>
                  </a:schemeClr>
                </a:solidFill>
              </a:defRPr>
            </a:lvl1pPr>
            <a:lvl2pPr marL="457200" indent="0">
              <a:buNone/>
              <a:defRPr/>
            </a:lvl2pPr>
          </a:lstStyle>
          <a:p>
            <a:pPr lvl="0"/>
            <a:r>
              <a:rPr lang="en-US"/>
              <a:t>Sub-title</a:t>
            </a:r>
          </a:p>
        </p:txBody>
      </p:sp>
      <p:sp>
        <p:nvSpPr>
          <p:cNvPr id="36" name="Text Placeholder 35">
            <a:extLst>
              <a:ext uri="{FF2B5EF4-FFF2-40B4-BE49-F238E27FC236}">
                <a16:creationId xmlns:a16="http://schemas.microsoft.com/office/drawing/2014/main" id="{F1FF98B2-C17B-2623-F7F6-10DD9F4B8813}"/>
              </a:ext>
            </a:extLst>
          </p:cNvPr>
          <p:cNvSpPr>
            <a:spLocks noGrp="1"/>
          </p:cNvSpPr>
          <p:nvPr>
            <p:ph type="body" sz="quarter" idx="14" hasCustomPrompt="1"/>
          </p:nvPr>
        </p:nvSpPr>
        <p:spPr>
          <a:xfrm>
            <a:off x="334963" y="657225"/>
            <a:ext cx="8742362" cy="358775"/>
          </a:xfrm>
          <a:prstGeom prst="rect">
            <a:avLst/>
          </a:prstGeo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Title of slide</a:t>
            </a:r>
          </a:p>
        </p:txBody>
      </p:sp>
      <p:pic>
        <p:nvPicPr>
          <p:cNvPr id="5" name="Image 4">
            <a:extLst>
              <a:ext uri="{FF2B5EF4-FFF2-40B4-BE49-F238E27FC236}">
                <a16:creationId xmlns:a16="http://schemas.microsoft.com/office/drawing/2014/main" id="{5A2353BF-9923-B800-DA49-B02C924728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16524" y="296863"/>
            <a:ext cx="797478" cy="430918"/>
          </a:xfrm>
          <a:prstGeom prst="rect">
            <a:avLst/>
          </a:prstGeom>
          <a:effectLst/>
        </p:spPr>
      </p:pic>
      <p:cxnSp>
        <p:nvCxnSpPr>
          <p:cNvPr id="7" name="Straight Connector 4">
            <a:extLst>
              <a:ext uri="{FF2B5EF4-FFF2-40B4-BE49-F238E27FC236}">
                <a16:creationId xmlns:a16="http://schemas.microsoft.com/office/drawing/2014/main" id="{C86731A1-B5FE-2D9A-6DD1-9C0DF2BFCE2B}"/>
              </a:ext>
            </a:extLst>
          </p:cNvPr>
          <p:cNvCxnSpPr>
            <a:cxnSpLocks/>
          </p:cNvCxnSpPr>
          <p:nvPr userDrawn="1"/>
        </p:nvCxnSpPr>
        <p:spPr>
          <a:xfrm>
            <a:off x="825500" y="424316"/>
            <a:ext cx="8013700" cy="0"/>
          </a:xfrm>
          <a:prstGeom prst="line">
            <a:avLst/>
          </a:prstGeom>
          <a:ln w="19050">
            <a:solidFill>
              <a:srgbClr val="ED1C2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2E0505B-3C6D-42D1-A3DD-74312B3BFC5A}"/>
              </a:ext>
            </a:extLst>
          </p:cNvPr>
          <p:cNvSpPr>
            <a:spLocks noGrp="1"/>
          </p:cNvSpPr>
          <p:nvPr>
            <p:ph type="title" hasCustomPrompt="1"/>
          </p:nvPr>
        </p:nvSpPr>
        <p:spPr>
          <a:xfrm>
            <a:off x="334964" y="301657"/>
            <a:ext cx="3080972" cy="259623"/>
          </a:xfrm>
          <a:prstGeom prst="rect">
            <a:avLst/>
          </a:prstGeom>
          <a:solidFill>
            <a:schemeClr val="bg1"/>
          </a:solidFill>
        </p:spPr>
        <p:txBody>
          <a:bodyPr wrap="square" anchor="t">
            <a:spAutoFit/>
          </a:bodyPr>
          <a:lstStyle>
            <a:lvl1pPr>
              <a:defRPr sz="1200">
                <a:solidFill>
                  <a:schemeClr val="bg1">
                    <a:lumMod val="50000"/>
                  </a:schemeClr>
                </a:solidFill>
                <a:latin typeface="Aptos" panose="020B0004020202020204" pitchFamily="34" charset="0"/>
              </a:defRPr>
            </a:lvl1pPr>
          </a:lstStyle>
          <a:p>
            <a:r>
              <a:rPr lang="en-US"/>
              <a:t>Section title [This box automatically resizes]</a:t>
            </a:r>
          </a:p>
        </p:txBody>
      </p:sp>
      <p:pic>
        <p:nvPicPr>
          <p:cNvPr id="4" name="Picture 4" descr="Nespresso Logo PNG Transparent &amp; SVG Vector - Freebie Supply">
            <a:extLst>
              <a:ext uri="{FF2B5EF4-FFF2-40B4-BE49-F238E27FC236}">
                <a16:creationId xmlns:a16="http://schemas.microsoft.com/office/drawing/2014/main" id="{D5F0AF37-AED7-9366-EA1F-6B57C59F10A0}"/>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39712" b="37326"/>
          <a:stretch/>
        </p:blipFill>
        <p:spPr bwMode="auto">
          <a:xfrm>
            <a:off x="10127225" y="239989"/>
            <a:ext cx="1817024" cy="417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591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CCADC6-E1EF-2323-8A6E-E61B206D0F51}"/>
              </a:ext>
            </a:extLst>
          </p:cNvPr>
          <p:cNvSpPr>
            <a:spLocks noGrp="1"/>
          </p:cNvSpPr>
          <p:nvPr>
            <p:ph type="sldNum" sz="quarter" idx="12"/>
          </p:nvPr>
        </p:nvSpPr>
        <p:spPr/>
        <p:txBody>
          <a:bodyPr/>
          <a:lstStyle/>
          <a:p>
            <a:fld id="{FE142C23-2E17-9648-8B0C-A5E87F69F9CE}" type="slidenum">
              <a:rPr lang="en-US" smtClean="0"/>
              <a:t>‹N°›</a:t>
            </a:fld>
            <a:endParaRPr lang="en-US"/>
          </a:p>
        </p:txBody>
      </p:sp>
    </p:spTree>
    <p:extLst>
      <p:ext uri="{BB962C8B-B14F-4D97-AF65-F5344CB8AC3E}">
        <p14:creationId xmlns:p14="http://schemas.microsoft.com/office/powerpoint/2010/main" val="1855397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0DDD-BCC4-07FF-B6B4-40C8344DC1EC}"/>
              </a:ext>
            </a:extLst>
          </p:cNvPr>
          <p:cNvSpPr>
            <a:spLocks noGrp="1"/>
          </p:cNvSpPr>
          <p:nvPr>
            <p:ph type="title" hasCustomPrompt="1"/>
          </p:nvPr>
        </p:nvSpPr>
        <p:spPr>
          <a:xfrm>
            <a:off x="334964" y="2110645"/>
            <a:ext cx="1636341" cy="321808"/>
          </a:xfrm>
          <a:prstGeom prst="rect">
            <a:avLst/>
          </a:prstGeom>
        </p:spPr>
        <p:txBody>
          <a:bodyPr/>
          <a:lstStyle>
            <a:lvl1pPr>
              <a:defRPr sz="1200"/>
            </a:lvl1pPr>
          </a:lstStyle>
          <a:p>
            <a:r>
              <a:rPr lang="en-US"/>
              <a:t>Type of document</a:t>
            </a:r>
          </a:p>
        </p:txBody>
      </p:sp>
      <p:sp>
        <p:nvSpPr>
          <p:cNvPr id="3" name="Slide Number Placeholder 2">
            <a:extLst>
              <a:ext uri="{FF2B5EF4-FFF2-40B4-BE49-F238E27FC236}">
                <a16:creationId xmlns:a16="http://schemas.microsoft.com/office/drawing/2014/main" id="{3C796439-65AE-E10E-A111-E44D411A2935}"/>
              </a:ext>
            </a:extLst>
          </p:cNvPr>
          <p:cNvSpPr>
            <a:spLocks noGrp="1"/>
          </p:cNvSpPr>
          <p:nvPr>
            <p:ph type="sldNum" sz="quarter" idx="10"/>
          </p:nvPr>
        </p:nvSpPr>
        <p:spPr/>
        <p:txBody>
          <a:bodyPr/>
          <a:lstStyle/>
          <a:p>
            <a:fld id="{FE142C23-2E17-9648-8B0C-A5E87F69F9CE}" type="slidenum">
              <a:rPr lang="en-US" smtClean="0"/>
              <a:pPr/>
              <a:t>‹N°›</a:t>
            </a:fld>
            <a:endParaRPr lang="en-US"/>
          </a:p>
        </p:txBody>
      </p:sp>
      <p:sp>
        <p:nvSpPr>
          <p:cNvPr id="7" name="Text Placeholder 6">
            <a:extLst>
              <a:ext uri="{FF2B5EF4-FFF2-40B4-BE49-F238E27FC236}">
                <a16:creationId xmlns:a16="http://schemas.microsoft.com/office/drawing/2014/main" id="{D8CFBAFE-790F-BB86-8653-B77C40ECD821}"/>
              </a:ext>
            </a:extLst>
          </p:cNvPr>
          <p:cNvSpPr>
            <a:spLocks noGrp="1"/>
          </p:cNvSpPr>
          <p:nvPr>
            <p:ph type="body" sz="quarter" idx="11" hasCustomPrompt="1"/>
          </p:nvPr>
        </p:nvSpPr>
        <p:spPr>
          <a:xfrm>
            <a:off x="334964" y="3429001"/>
            <a:ext cx="4912899" cy="1593761"/>
          </a:xfrm>
          <a:prstGeom prst="rect">
            <a:avLst/>
          </a:prstGeom>
        </p:spPr>
        <p:txBody>
          <a:bodyPr/>
          <a:lstStyle>
            <a:lvl1pPr marL="0" indent="0">
              <a:buNone/>
              <a:defRPr sz="4000"/>
            </a:lvl1pPr>
          </a:lstStyle>
          <a:p>
            <a:pPr lvl="0"/>
            <a:r>
              <a:rPr lang="en-US"/>
              <a:t>Title of document</a:t>
            </a:r>
          </a:p>
        </p:txBody>
      </p:sp>
      <p:sp>
        <p:nvSpPr>
          <p:cNvPr id="9" name="Text Placeholder 8">
            <a:extLst>
              <a:ext uri="{FF2B5EF4-FFF2-40B4-BE49-F238E27FC236}">
                <a16:creationId xmlns:a16="http://schemas.microsoft.com/office/drawing/2014/main" id="{3B3B94DA-11A6-1C67-C333-9DAA04FAD67E}"/>
              </a:ext>
            </a:extLst>
          </p:cNvPr>
          <p:cNvSpPr>
            <a:spLocks noGrp="1"/>
          </p:cNvSpPr>
          <p:nvPr>
            <p:ph type="body" sz="quarter" idx="12" hasCustomPrompt="1"/>
          </p:nvPr>
        </p:nvSpPr>
        <p:spPr>
          <a:xfrm>
            <a:off x="334964" y="6110288"/>
            <a:ext cx="3322637" cy="450851"/>
          </a:xfrm>
          <a:prstGeom prst="rect">
            <a:avLst/>
          </a:prstGeom>
        </p:spPr>
        <p:txBody>
          <a:bodyPr anchor="b"/>
          <a:lstStyle>
            <a:lvl1pPr marL="0" indent="0">
              <a:buNone/>
              <a:defRPr sz="1200"/>
            </a:lvl1pPr>
            <a:lvl2pPr marL="457189" indent="0">
              <a:buNone/>
              <a:defRPr/>
            </a:lvl2pPr>
            <a:lvl3pPr marL="914377" indent="0">
              <a:buNone/>
              <a:defRPr/>
            </a:lvl3pPr>
            <a:lvl4pPr marL="1371566" indent="0">
              <a:buNone/>
              <a:defRPr/>
            </a:lvl4pPr>
            <a:lvl5pPr marL="1828754" indent="0">
              <a:buNone/>
              <a:defRPr/>
            </a:lvl5pPr>
          </a:lstStyle>
          <a:p>
            <a:pPr lvl="0"/>
            <a:r>
              <a:rPr lang="en-US"/>
              <a:t>dd/mm/</a:t>
            </a:r>
            <a:r>
              <a:rPr lang="en-US" err="1"/>
              <a:t>yyyy</a:t>
            </a:r>
            <a:br>
              <a:rPr lang="en-US"/>
            </a:br>
            <a:r>
              <a:rPr lang="en-US"/>
              <a:t>Project: ##-###</a:t>
            </a:r>
          </a:p>
        </p:txBody>
      </p:sp>
      <p:sp>
        <p:nvSpPr>
          <p:cNvPr id="14" name="Picture Placeholder 13">
            <a:extLst>
              <a:ext uri="{FF2B5EF4-FFF2-40B4-BE49-F238E27FC236}">
                <a16:creationId xmlns:a16="http://schemas.microsoft.com/office/drawing/2014/main" id="{23EDFA92-CFFD-E6E4-ACEC-854EC800E9DD}"/>
              </a:ext>
            </a:extLst>
          </p:cNvPr>
          <p:cNvSpPr>
            <a:spLocks noGrp="1"/>
          </p:cNvSpPr>
          <p:nvPr>
            <p:ph type="pic" sz="quarter" idx="14" hasCustomPrompt="1"/>
          </p:nvPr>
        </p:nvSpPr>
        <p:spPr>
          <a:xfrm>
            <a:off x="6096000" y="0"/>
            <a:ext cx="6096000" cy="6858000"/>
          </a:xfrm>
          <a:prstGeom prst="rect">
            <a:avLst/>
          </a:prstGeom>
          <a:solidFill>
            <a:schemeClr val="accent5"/>
          </a:solidFill>
        </p:spPr>
        <p:txBody>
          <a:bodyPr anchor="ctr"/>
          <a:lstStyle>
            <a:lvl1pPr marL="0" indent="0" algn="ctr">
              <a:buNone/>
              <a:defRPr sz="1000"/>
            </a:lvl1pPr>
          </a:lstStyle>
          <a:p>
            <a:r>
              <a:rPr lang="en-US"/>
              <a:t>[Insert picture here]</a:t>
            </a:r>
          </a:p>
        </p:txBody>
      </p:sp>
      <p:pic>
        <p:nvPicPr>
          <p:cNvPr id="12" name="Picture 11" descr="A red and black logo&#10;&#10;Description automatically generated">
            <a:extLst>
              <a:ext uri="{FF2B5EF4-FFF2-40B4-BE49-F238E27FC236}">
                <a16:creationId xmlns:a16="http://schemas.microsoft.com/office/drawing/2014/main" id="{F3172C00-2F93-CE43-101D-00DEE90C4412}"/>
              </a:ext>
            </a:extLst>
          </p:cNvPr>
          <p:cNvPicPr/>
          <p:nvPr userDrawn="1"/>
        </p:nvPicPr>
        <p:blipFill>
          <a:blip r:embed="rId2"/>
          <a:stretch>
            <a:fillRect/>
          </a:stretch>
        </p:blipFill>
        <p:spPr>
          <a:xfrm>
            <a:off x="334963" y="167728"/>
            <a:ext cx="1427576" cy="1427576"/>
          </a:xfrm>
          <a:prstGeom prst="rect">
            <a:avLst/>
          </a:prstGeom>
        </p:spPr>
      </p:pic>
      <p:sp>
        <p:nvSpPr>
          <p:cNvPr id="15" name="Text Placeholder 6">
            <a:extLst>
              <a:ext uri="{FF2B5EF4-FFF2-40B4-BE49-F238E27FC236}">
                <a16:creationId xmlns:a16="http://schemas.microsoft.com/office/drawing/2014/main" id="{666706E5-4B34-733A-DDD1-9E6124A14D23}"/>
              </a:ext>
            </a:extLst>
          </p:cNvPr>
          <p:cNvSpPr>
            <a:spLocks noGrp="1"/>
          </p:cNvSpPr>
          <p:nvPr>
            <p:ph type="body" sz="quarter" idx="15" hasCustomPrompt="1"/>
          </p:nvPr>
        </p:nvSpPr>
        <p:spPr>
          <a:xfrm>
            <a:off x="334963" y="5219241"/>
            <a:ext cx="4912899" cy="627769"/>
          </a:xfrm>
          <a:prstGeom prst="rect">
            <a:avLst/>
          </a:prstGeom>
        </p:spPr>
        <p:txBody>
          <a:bodyPr/>
          <a:lstStyle>
            <a:lvl1pPr marL="0" indent="0">
              <a:buNone/>
              <a:defRPr sz="2000">
                <a:solidFill>
                  <a:schemeClr val="accent5"/>
                </a:solidFill>
              </a:defRPr>
            </a:lvl1pPr>
          </a:lstStyle>
          <a:p>
            <a:pPr lvl="0"/>
            <a:r>
              <a:rPr lang="en-US"/>
              <a:t>Sub-title of document (optional)</a:t>
            </a:r>
          </a:p>
        </p:txBody>
      </p:sp>
    </p:spTree>
    <p:extLst>
      <p:ext uri="{BB962C8B-B14F-4D97-AF65-F5344CB8AC3E}">
        <p14:creationId xmlns:p14="http://schemas.microsoft.com/office/powerpoint/2010/main" val="3626404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 Sec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D967E-D3B5-A124-6D7E-E2FEDB582E4D}"/>
              </a:ext>
            </a:extLst>
          </p:cNvPr>
          <p:cNvSpPr>
            <a:spLocks noGrp="1"/>
          </p:cNvSpPr>
          <p:nvPr>
            <p:ph type="ctrTitle" hasCustomPrompt="1"/>
          </p:nvPr>
        </p:nvSpPr>
        <p:spPr>
          <a:xfrm>
            <a:off x="334963" y="1764407"/>
            <a:ext cx="11485563" cy="4796732"/>
          </a:xfrm>
          <a:prstGeom prst="rect">
            <a:avLst/>
          </a:prstGeom>
        </p:spPr>
        <p:txBody>
          <a:bodyPr anchor="b">
            <a:noAutofit/>
          </a:bodyPr>
          <a:lstStyle>
            <a:lvl1pPr marL="0" indent="0" algn="l">
              <a:buFont typeface="+mj-lt"/>
              <a:buNone/>
              <a:defRPr sz="8800" b="0" i="0">
                <a:solidFill>
                  <a:schemeClr val="tx1"/>
                </a:solidFill>
                <a:latin typeface="Aptos Light" panose="020B0004020202020204" pitchFamily="34" charset="0"/>
              </a:defRPr>
            </a:lvl1pPr>
          </a:lstStyle>
          <a:p>
            <a:r>
              <a:rPr lang="en-US"/>
              <a:t>Title of section on multiple lines if needed</a:t>
            </a:r>
          </a:p>
        </p:txBody>
      </p:sp>
      <p:cxnSp>
        <p:nvCxnSpPr>
          <p:cNvPr id="11" name="Straight Connector 10">
            <a:extLst>
              <a:ext uri="{FF2B5EF4-FFF2-40B4-BE49-F238E27FC236}">
                <a16:creationId xmlns:a16="http://schemas.microsoft.com/office/drawing/2014/main" id="{1FFCF45D-3547-88D8-CA01-9477FF514C4A}"/>
              </a:ext>
            </a:extLst>
          </p:cNvPr>
          <p:cNvCxnSpPr/>
          <p:nvPr userDrawn="1"/>
        </p:nvCxnSpPr>
        <p:spPr>
          <a:xfrm>
            <a:off x="334963" y="1376363"/>
            <a:ext cx="114855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F1AD8FC-0544-B7B2-11CE-58E235BDBE2F}"/>
              </a:ext>
            </a:extLst>
          </p:cNvPr>
          <p:cNvSpPr>
            <a:spLocks noGrp="1"/>
          </p:cNvSpPr>
          <p:nvPr>
            <p:ph type="body" sz="quarter" idx="13" hasCustomPrompt="1"/>
          </p:nvPr>
        </p:nvSpPr>
        <p:spPr>
          <a:xfrm>
            <a:off x="334964" y="296865"/>
            <a:ext cx="2382837" cy="1079500"/>
          </a:xfrm>
          <a:prstGeom prst="rect">
            <a:avLst/>
          </a:prstGeom>
        </p:spPr>
        <p:txBody>
          <a:bodyPr anchor="ctr"/>
          <a:lstStyle>
            <a:lvl1pPr marL="0" indent="0">
              <a:buNone/>
              <a:defRPr sz="8800" b="0" i="0">
                <a:solidFill>
                  <a:schemeClr val="tx1"/>
                </a:solidFill>
                <a:latin typeface="Aptos Light" panose="020B0004020202020204" pitchFamily="34" charset="0"/>
              </a:defRPr>
            </a:lvl1pPr>
          </a:lstStyle>
          <a:p>
            <a:pPr lvl="0"/>
            <a:r>
              <a:rPr lang="en-US"/>
              <a:t>1</a:t>
            </a:r>
          </a:p>
        </p:txBody>
      </p:sp>
    </p:spTree>
    <p:extLst>
      <p:ext uri="{BB962C8B-B14F-4D97-AF65-F5344CB8AC3E}">
        <p14:creationId xmlns:p14="http://schemas.microsoft.com/office/powerpoint/2010/main" val="2981343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 Sub-Sectio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D967E-D3B5-A124-6D7E-E2FEDB582E4D}"/>
              </a:ext>
            </a:extLst>
          </p:cNvPr>
          <p:cNvSpPr>
            <a:spLocks noGrp="1"/>
          </p:cNvSpPr>
          <p:nvPr>
            <p:ph type="ctrTitle" hasCustomPrompt="1"/>
          </p:nvPr>
        </p:nvSpPr>
        <p:spPr>
          <a:xfrm>
            <a:off x="334963" y="1764407"/>
            <a:ext cx="11485563" cy="4796732"/>
          </a:xfrm>
          <a:prstGeom prst="rect">
            <a:avLst/>
          </a:prstGeom>
        </p:spPr>
        <p:txBody>
          <a:bodyPr anchor="b">
            <a:noAutofit/>
          </a:bodyPr>
          <a:lstStyle>
            <a:lvl1pPr marL="0" indent="0" algn="l">
              <a:buFont typeface="+mj-lt"/>
              <a:buNone/>
              <a:defRPr sz="8800" b="0" i="0">
                <a:solidFill>
                  <a:schemeClr val="tx1"/>
                </a:solidFill>
                <a:latin typeface="Aptos Light" panose="020B0004020202020204" pitchFamily="34" charset="0"/>
              </a:defRPr>
            </a:lvl1pPr>
          </a:lstStyle>
          <a:p>
            <a:r>
              <a:rPr lang="en-US"/>
              <a:t>Title of section on multiple lines if needed</a:t>
            </a:r>
          </a:p>
        </p:txBody>
      </p:sp>
      <p:cxnSp>
        <p:nvCxnSpPr>
          <p:cNvPr id="11" name="Straight Connector 10">
            <a:extLst>
              <a:ext uri="{FF2B5EF4-FFF2-40B4-BE49-F238E27FC236}">
                <a16:creationId xmlns:a16="http://schemas.microsoft.com/office/drawing/2014/main" id="{1FFCF45D-3547-88D8-CA01-9477FF514C4A}"/>
              </a:ext>
            </a:extLst>
          </p:cNvPr>
          <p:cNvCxnSpPr/>
          <p:nvPr userDrawn="1"/>
        </p:nvCxnSpPr>
        <p:spPr>
          <a:xfrm>
            <a:off x="334963" y="1376363"/>
            <a:ext cx="114855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F1AD8FC-0544-B7B2-11CE-58E235BDBE2F}"/>
              </a:ext>
            </a:extLst>
          </p:cNvPr>
          <p:cNvSpPr>
            <a:spLocks noGrp="1"/>
          </p:cNvSpPr>
          <p:nvPr>
            <p:ph type="body" sz="quarter" idx="13" hasCustomPrompt="1"/>
          </p:nvPr>
        </p:nvSpPr>
        <p:spPr>
          <a:xfrm>
            <a:off x="334964" y="296865"/>
            <a:ext cx="2382837" cy="1079500"/>
          </a:xfrm>
          <a:prstGeom prst="rect">
            <a:avLst/>
          </a:prstGeom>
        </p:spPr>
        <p:txBody>
          <a:bodyPr anchor="ctr"/>
          <a:lstStyle>
            <a:lvl1pPr marL="0" indent="0">
              <a:buNone/>
              <a:defRPr sz="8800" b="0" i="0">
                <a:solidFill>
                  <a:schemeClr val="tx1"/>
                </a:solidFill>
                <a:latin typeface="Aptos Light" panose="020B0004020202020204" pitchFamily="34" charset="0"/>
              </a:defRPr>
            </a:lvl1pPr>
          </a:lstStyle>
          <a:p>
            <a:pPr lvl="0"/>
            <a:r>
              <a:rPr lang="en-US"/>
              <a:t>1.1</a:t>
            </a:r>
          </a:p>
        </p:txBody>
      </p:sp>
    </p:spTree>
    <p:extLst>
      <p:ext uri="{BB962C8B-B14F-4D97-AF65-F5344CB8AC3E}">
        <p14:creationId xmlns:p14="http://schemas.microsoft.com/office/powerpoint/2010/main" val="1885663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dy - Whi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CCADC6-E1EF-2323-8A6E-E61B206D0F51}"/>
              </a:ext>
            </a:extLst>
          </p:cNvPr>
          <p:cNvSpPr>
            <a:spLocks noGrp="1"/>
          </p:cNvSpPr>
          <p:nvPr>
            <p:ph type="sldNum" sz="quarter" idx="12"/>
          </p:nvPr>
        </p:nvSpPr>
        <p:spPr/>
        <p:txBody>
          <a:bodyPr/>
          <a:lstStyle/>
          <a:p>
            <a:fld id="{FE142C23-2E17-9648-8B0C-A5E87F69F9CE}" type="slidenum">
              <a:rPr lang="en-US" smtClean="0"/>
              <a:t>‹N°›</a:t>
            </a:fld>
            <a:endParaRPr lang="en-US"/>
          </a:p>
        </p:txBody>
      </p:sp>
      <p:sp>
        <p:nvSpPr>
          <p:cNvPr id="32" name="Text Placeholder 31">
            <a:extLst>
              <a:ext uri="{FF2B5EF4-FFF2-40B4-BE49-F238E27FC236}">
                <a16:creationId xmlns:a16="http://schemas.microsoft.com/office/drawing/2014/main" id="{00E3E7AB-7AD8-049D-30C3-8C0313A00D20}"/>
              </a:ext>
            </a:extLst>
          </p:cNvPr>
          <p:cNvSpPr>
            <a:spLocks noGrp="1"/>
          </p:cNvSpPr>
          <p:nvPr>
            <p:ph type="body" sz="quarter" idx="13" hasCustomPrompt="1"/>
          </p:nvPr>
        </p:nvSpPr>
        <p:spPr>
          <a:xfrm>
            <a:off x="334963" y="1016001"/>
            <a:ext cx="5761037" cy="360363"/>
          </a:xfrm>
          <a:prstGeom prst="rect">
            <a:avLst/>
          </a:prstGeom>
        </p:spPr>
        <p:txBody>
          <a:bodyPr/>
          <a:lstStyle>
            <a:lvl1pPr marL="0" indent="0">
              <a:buNone/>
              <a:defRPr sz="1400">
                <a:solidFill>
                  <a:schemeClr val="bg1">
                    <a:lumMod val="50000"/>
                  </a:schemeClr>
                </a:solidFill>
              </a:defRPr>
            </a:lvl1pPr>
            <a:lvl2pPr marL="457189" indent="0">
              <a:buNone/>
              <a:defRPr/>
            </a:lvl2pPr>
          </a:lstStyle>
          <a:p>
            <a:pPr lvl="0"/>
            <a:r>
              <a:rPr lang="en-US"/>
              <a:t>Sub-title</a:t>
            </a:r>
          </a:p>
        </p:txBody>
      </p:sp>
      <p:sp>
        <p:nvSpPr>
          <p:cNvPr id="36" name="Text Placeholder 35">
            <a:extLst>
              <a:ext uri="{FF2B5EF4-FFF2-40B4-BE49-F238E27FC236}">
                <a16:creationId xmlns:a16="http://schemas.microsoft.com/office/drawing/2014/main" id="{F1FF98B2-C17B-2623-F7F6-10DD9F4B8813}"/>
              </a:ext>
            </a:extLst>
          </p:cNvPr>
          <p:cNvSpPr>
            <a:spLocks noGrp="1"/>
          </p:cNvSpPr>
          <p:nvPr>
            <p:ph type="body" sz="quarter" idx="14" hasCustomPrompt="1"/>
          </p:nvPr>
        </p:nvSpPr>
        <p:spPr>
          <a:xfrm>
            <a:off x="334963" y="657226"/>
            <a:ext cx="8742363" cy="358775"/>
          </a:xfrm>
          <a:prstGeom prst="rect">
            <a:avLst/>
          </a:prstGeom>
        </p:spPr>
        <p:txBody>
          <a:bodyPr/>
          <a:lstStyle>
            <a:lvl1pPr marL="0" indent="0">
              <a:buNone/>
              <a:defRPr sz="2000"/>
            </a:lvl1pPr>
            <a:lvl2pPr marL="457189" indent="0">
              <a:buNone/>
              <a:defRPr/>
            </a:lvl2pPr>
            <a:lvl3pPr marL="914377" indent="0">
              <a:buNone/>
              <a:defRPr/>
            </a:lvl3pPr>
            <a:lvl4pPr marL="1371566" indent="0">
              <a:buNone/>
              <a:defRPr/>
            </a:lvl4pPr>
            <a:lvl5pPr marL="1828754" indent="0">
              <a:buNone/>
              <a:defRPr/>
            </a:lvl5pPr>
          </a:lstStyle>
          <a:p>
            <a:pPr lvl="0"/>
            <a:r>
              <a:rPr lang="en-US"/>
              <a:t>Title of slide</a:t>
            </a:r>
          </a:p>
        </p:txBody>
      </p:sp>
      <p:pic>
        <p:nvPicPr>
          <p:cNvPr id="5" name="Image 4">
            <a:extLst>
              <a:ext uri="{FF2B5EF4-FFF2-40B4-BE49-F238E27FC236}">
                <a16:creationId xmlns:a16="http://schemas.microsoft.com/office/drawing/2014/main" id="{5A2353BF-9923-B800-DA49-B02C924728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4486" y="292982"/>
            <a:ext cx="797479" cy="430919"/>
          </a:xfrm>
          <a:prstGeom prst="rect">
            <a:avLst/>
          </a:prstGeom>
          <a:effectLst/>
        </p:spPr>
      </p:pic>
      <p:cxnSp>
        <p:nvCxnSpPr>
          <p:cNvPr id="7" name="Straight Connector 4">
            <a:extLst>
              <a:ext uri="{FF2B5EF4-FFF2-40B4-BE49-F238E27FC236}">
                <a16:creationId xmlns:a16="http://schemas.microsoft.com/office/drawing/2014/main" id="{C86731A1-B5FE-2D9A-6DD1-9C0DF2BFCE2B}"/>
              </a:ext>
            </a:extLst>
          </p:cNvPr>
          <p:cNvCxnSpPr>
            <a:cxnSpLocks/>
          </p:cNvCxnSpPr>
          <p:nvPr userDrawn="1"/>
        </p:nvCxnSpPr>
        <p:spPr>
          <a:xfrm>
            <a:off x="825500" y="424316"/>
            <a:ext cx="10109200" cy="0"/>
          </a:xfrm>
          <a:prstGeom prst="line">
            <a:avLst/>
          </a:prstGeom>
          <a:ln w="19050">
            <a:solidFill>
              <a:srgbClr val="ED1C2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2E0505B-3C6D-42D1-A3DD-74312B3BFC5A}"/>
              </a:ext>
            </a:extLst>
          </p:cNvPr>
          <p:cNvSpPr>
            <a:spLocks noGrp="1"/>
          </p:cNvSpPr>
          <p:nvPr>
            <p:ph type="title" hasCustomPrompt="1"/>
          </p:nvPr>
        </p:nvSpPr>
        <p:spPr>
          <a:xfrm>
            <a:off x="334965" y="301658"/>
            <a:ext cx="3080972" cy="259558"/>
          </a:xfrm>
          <a:prstGeom prst="rect">
            <a:avLst/>
          </a:prstGeom>
          <a:solidFill>
            <a:schemeClr val="bg1"/>
          </a:solidFill>
        </p:spPr>
        <p:txBody>
          <a:bodyPr wrap="square" anchor="t">
            <a:spAutoFit/>
          </a:bodyPr>
          <a:lstStyle>
            <a:lvl1pPr>
              <a:defRPr sz="1200">
                <a:solidFill>
                  <a:schemeClr val="bg1">
                    <a:lumMod val="50000"/>
                  </a:schemeClr>
                </a:solidFill>
                <a:latin typeface="Aptos" panose="020B0004020202020204" pitchFamily="34" charset="0"/>
              </a:defRPr>
            </a:lvl1pPr>
          </a:lstStyle>
          <a:p>
            <a:r>
              <a:rPr lang="en-US"/>
              <a:t>Section title [This box automatically resizes]</a:t>
            </a:r>
          </a:p>
        </p:txBody>
      </p:sp>
    </p:spTree>
    <p:extLst>
      <p:ext uri="{BB962C8B-B14F-4D97-AF65-F5344CB8AC3E}">
        <p14:creationId xmlns:p14="http://schemas.microsoft.com/office/powerpoint/2010/main" val="3619535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dy - Grey">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CCADC6-E1EF-2323-8A6E-E61B206D0F51}"/>
              </a:ext>
            </a:extLst>
          </p:cNvPr>
          <p:cNvSpPr>
            <a:spLocks noGrp="1"/>
          </p:cNvSpPr>
          <p:nvPr>
            <p:ph type="sldNum" sz="quarter" idx="12"/>
          </p:nvPr>
        </p:nvSpPr>
        <p:spPr/>
        <p:txBody>
          <a:bodyPr/>
          <a:lstStyle/>
          <a:p>
            <a:fld id="{FE142C23-2E17-9648-8B0C-A5E87F69F9CE}" type="slidenum">
              <a:rPr lang="en-US" smtClean="0"/>
              <a:t>‹N°›</a:t>
            </a:fld>
            <a:endParaRPr lang="en-US"/>
          </a:p>
        </p:txBody>
      </p:sp>
      <p:sp>
        <p:nvSpPr>
          <p:cNvPr id="32" name="Text Placeholder 31">
            <a:extLst>
              <a:ext uri="{FF2B5EF4-FFF2-40B4-BE49-F238E27FC236}">
                <a16:creationId xmlns:a16="http://schemas.microsoft.com/office/drawing/2014/main" id="{00E3E7AB-7AD8-049D-30C3-8C0313A00D20}"/>
              </a:ext>
            </a:extLst>
          </p:cNvPr>
          <p:cNvSpPr>
            <a:spLocks noGrp="1"/>
          </p:cNvSpPr>
          <p:nvPr>
            <p:ph type="body" sz="quarter" idx="13" hasCustomPrompt="1"/>
          </p:nvPr>
        </p:nvSpPr>
        <p:spPr>
          <a:xfrm>
            <a:off x="334963" y="1016001"/>
            <a:ext cx="5761037" cy="360363"/>
          </a:xfrm>
          <a:prstGeom prst="rect">
            <a:avLst/>
          </a:prstGeom>
        </p:spPr>
        <p:txBody>
          <a:bodyPr/>
          <a:lstStyle>
            <a:lvl1pPr marL="0" indent="0">
              <a:buNone/>
              <a:defRPr sz="1400">
                <a:solidFill>
                  <a:schemeClr val="bg1">
                    <a:lumMod val="50000"/>
                  </a:schemeClr>
                </a:solidFill>
              </a:defRPr>
            </a:lvl1pPr>
            <a:lvl2pPr marL="457189" indent="0">
              <a:buNone/>
              <a:defRPr/>
            </a:lvl2pPr>
          </a:lstStyle>
          <a:p>
            <a:pPr lvl="0"/>
            <a:r>
              <a:rPr lang="en-US"/>
              <a:t>Sub-title</a:t>
            </a:r>
          </a:p>
        </p:txBody>
      </p:sp>
      <p:sp>
        <p:nvSpPr>
          <p:cNvPr id="36" name="Text Placeholder 35">
            <a:extLst>
              <a:ext uri="{FF2B5EF4-FFF2-40B4-BE49-F238E27FC236}">
                <a16:creationId xmlns:a16="http://schemas.microsoft.com/office/drawing/2014/main" id="{F1FF98B2-C17B-2623-F7F6-10DD9F4B8813}"/>
              </a:ext>
            </a:extLst>
          </p:cNvPr>
          <p:cNvSpPr>
            <a:spLocks noGrp="1"/>
          </p:cNvSpPr>
          <p:nvPr>
            <p:ph type="body" sz="quarter" idx="14" hasCustomPrompt="1"/>
          </p:nvPr>
        </p:nvSpPr>
        <p:spPr>
          <a:xfrm>
            <a:off x="334963" y="657226"/>
            <a:ext cx="8742363" cy="358775"/>
          </a:xfrm>
          <a:prstGeom prst="rect">
            <a:avLst/>
          </a:prstGeom>
        </p:spPr>
        <p:txBody>
          <a:bodyPr/>
          <a:lstStyle>
            <a:lvl1pPr marL="0" indent="0">
              <a:buNone/>
              <a:defRPr sz="2000"/>
            </a:lvl1pPr>
            <a:lvl2pPr marL="457189" indent="0">
              <a:buNone/>
              <a:defRPr/>
            </a:lvl2pPr>
            <a:lvl3pPr marL="914377" indent="0">
              <a:buNone/>
              <a:defRPr/>
            </a:lvl3pPr>
            <a:lvl4pPr marL="1371566" indent="0">
              <a:buNone/>
              <a:defRPr/>
            </a:lvl4pPr>
            <a:lvl5pPr marL="1828754" indent="0">
              <a:buNone/>
              <a:defRPr/>
            </a:lvl5pPr>
          </a:lstStyle>
          <a:p>
            <a:pPr lvl="0"/>
            <a:r>
              <a:rPr lang="en-US"/>
              <a:t>Title of slide</a:t>
            </a:r>
          </a:p>
        </p:txBody>
      </p:sp>
      <p:pic>
        <p:nvPicPr>
          <p:cNvPr id="5" name="Image 4">
            <a:extLst>
              <a:ext uri="{FF2B5EF4-FFF2-40B4-BE49-F238E27FC236}">
                <a16:creationId xmlns:a16="http://schemas.microsoft.com/office/drawing/2014/main" id="{5A2353BF-9923-B800-DA49-B02C924728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4486" y="292982"/>
            <a:ext cx="797479" cy="430919"/>
          </a:xfrm>
          <a:prstGeom prst="rect">
            <a:avLst/>
          </a:prstGeom>
          <a:effectLst/>
        </p:spPr>
      </p:pic>
      <p:cxnSp>
        <p:nvCxnSpPr>
          <p:cNvPr id="7" name="Straight Connector 4">
            <a:extLst>
              <a:ext uri="{FF2B5EF4-FFF2-40B4-BE49-F238E27FC236}">
                <a16:creationId xmlns:a16="http://schemas.microsoft.com/office/drawing/2014/main" id="{C86731A1-B5FE-2D9A-6DD1-9C0DF2BFCE2B}"/>
              </a:ext>
            </a:extLst>
          </p:cNvPr>
          <p:cNvCxnSpPr>
            <a:cxnSpLocks/>
          </p:cNvCxnSpPr>
          <p:nvPr userDrawn="1"/>
        </p:nvCxnSpPr>
        <p:spPr>
          <a:xfrm>
            <a:off x="2767264" y="424316"/>
            <a:ext cx="8167437" cy="0"/>
          </a:xfrm>
          <a:prstGeom prst="line">
            <a:avLst/>
          </a:prstGeom>
          <a:ln w="19050">
            <a:solidFill>
              <a:srgbClr val="ED1C2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2E0505B-3C6D-42D1-A3DD-74312B3BFC5A}"/>
              </a:ext>
            </a:extLst>
          </p:cNvPr>
          <p:cNvSpPr>
            <a:spLocks noGrp="1"/>
          </p:cNvSpPr>
          <p:nvPr>
            <p:ph type="title" hasCustomPrompt="1"/>
          </p:nvPr>
        </p:nvSpPr>
        <p:spPr>
          <a:xfrm>
            <a:off x="334964" y="301657"/>
            <a:ext cx="3080972" cy="259558"/>
          </a:xfrm>
          <a:prstGeom prst="rect">
            <a:avLst/>
          </a:prstGeom>
          <a:solidFill>
            <a:schemeClr val="accent3"/>
          </a:solidFill>
        </p:spPr>
        <p:txBody>
          <a:bodyPr wrap="none" anchor="t">
            <a:spAutoFit/>
          </a:bodyPr>
          <a:lstStyle>
            <a:lvl1pPr>
              <a:defRPr sz="1200">
                <a:solidFill>
                  <a:schemeClr val="bg1">
                    <a:lumMod val="50000"/>
                  </a:schemeClr>
                </a:solidFill>
                <a:latin typeface="Aptos" panose="020B0004020202020204" pitchFamily="34" charset="0"/>
              </a:defRPr>
            </a:lvl1pPr>
          </a:lstStyle>
          <a:p>
            <a:r>
              <a:rPr lang="en-US"/>
              <a:t>Section title [This box automatically resizes]</a:t>
            </a:r>
          </a:p>
        </p:txBody>
      </p:sp>
    </p:spTree>
    <p:extLst>
      <p:ext uri="{BB962C8B-B14F-4D97-AF65-F5344CB8AC3E}">
        <p14:creationId xmlns:p14="http://schemas.microsoft.com/office/powerpoint/2010/main" val="3970372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dy - No lin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CCADC6-E1EF-2323-8A6E-E61B206D0F51}"/>
              </a:ext>
            </a:extLst>
          </p:cNvPr>
          <p:cNvSpPr>
            <a:spLocks noGrp="1"/>
          </p:cNvSpPr>
          <p:nvPr>
            <p:ph type="sldNum" sz="quarter" idx="12"/>
          </p:nvPr>
        </p:nvSpPr>
        <p:spPr/>
        <p:txBody>
          <a:bodyPr/>
          <a:lstStyle/>
          <a:p>
            <a:fld id="{FE142C23-2E17-9648-8B0C-A5E87F69F9CE}" type="slidenum">
              <a:rPr lang="en-US" smtClean="0"/>
              <a:t>‹N°›</a:t>
            </a:fld>
            <a:endParaRPr lang="en-US"/>
          </a:p>
        </p:txBody>
      </p:sp>
      <p:pic>
        <p:nvPicPr>
          <p:cNvPr id="5" name="Image 4">
            <a:extLst>
              <a:ext uri="{FF2B5EF4-FFF2-40B4-BE49-F238E27FC236}">
                <a16:creationId xmlns:a16="http://schemas.microsoft.com/office/drawing/2014/main" id="{5A2353BF-9923-B800-DA49-B02C924728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4486" y="292982"/>
            <a:ext cx="797479" cy="430919"/>
          </a:xfrm>
          <a:prstGeom prst="rect">
            <a:avLst/>
          </a:prstGeom>
          <a:effectLst/>
        </p:spPr>
      </p:pic>
      <p:sp>
        <p:nvSpPr>
          <p:cNvPr id="9" name="Text Placeholder 31">
            <a:extLst>
              <a:ext uri="{FF2B5EF4-FFF2-40B4-BE49-F238E27FC236}">
                <a16:creationId xmlns:a16="http://schemas.microsoft.com/office/drawing/2014/main" id="{8DE9E082-6C32-B651-3DDE-7B3088893FB7}"/>
              </a:ext>
            </a:extLst>
          </p:cNvPr>
          <p:cNvSpPr>
            <a:spLocks noGrp="1"/>
          </p:cNvSpPr>
          <p:nvPr>
            <p:ph type="body" sz="quarter" idx="13" hasCustomPrompt="1"/>
          </p:nvPr>
        </p:nvSpPr>
        <p:spPr>
          <a:xfrm>
            <a:off x="334963" y="1016001"/>
            <a:ext cx="5761037" cy="360363"/>
          </a:xfrm>
          <a:prstGeom prst="rect">
            <a:avLst/>
          </a:prstGeom>
        </p:spPr>
        <p:txBody>
          <a:bodyPr/>
          <a:lstStyle>
            <a:lvl1pPr marL="0" indent="0">
              <a:buNone/>
              <a:defRPr sz="1400">
                <a:solidFill>
                  <a:schemeClr val="bg1">
                    <a:lumMod val="50000"/>
                  </a:schemeClr>
                </a:solidFill>
              </a:defRPr>
            </a:lvl1pPr>
            <a:lvl2pPr marL="457189" indent="0">
              <a:buNone/>
              <a:defRPr/>
            </a:lvl2pPr>
          </a:lstStyle>
          <a:p>
            <a:pPr lvl="0"/>
            <a:r>
              <a:rPr lang="en-US"/>
              <a:t>Sub-title</a:t>
            </a:r>
          </a:p>
        </p:txBody>
      </p:sp>
      <p:sp>
        <p:nvSpPr>
          <p:cNvPr id="10" name="Text Placeholder 35">
            <a:extLst>
              <a:ext uri="{FF2B5EF4-FFF2-40B4-BE49-F238E27FC236}">
                <a16:creationId xmlns:a16="http://schemas.microsoft.com/office/drawing/2014/main" id="{89AEEB7B-B4F7-5D84-7D8F-A794F361B176}"/>
              </a:ext>
            </a:extLst>
          </p:cNvPr>
          <p:cNvSpPr>
            <a:spLocks noGrp="1"/>
          </p:cNvSpPr>
          <p:nvPr>
            <p:ph type="body" sz="quarter" idx="14" hasCustomPrompt="1"/>
          </p:nvPr>
        </p:nvSpPr>
        <p:spPr>
          <a:xfrm>
            <a:off x="334963" y="657226"/>
            <a:ext cx="8742363" cy="358775"/>
          </a:xfrm>
          <a:prstGeom prst="rect">
            <a:avLst/>
          </a:prstGeom>
        </p:spPr>
        <p:txBody>
          <a:bodyPr/>
          <a:lstStyle>
            <a:lvl1pPr marL="0" indent="0">
              <a:buNone/>
              <a:defRPr sz="2000"/>
            </a:lvl1pPr>
            <a:lvl2pPr marL="457189" indent="0">
              <a:buNone/>
              <a:defRPr/>
            </a:lvl2pPr>
            <a:lvl3pPr marL="914377" indent="0">
              <a:buNone/>
              <a:defRPr/>
            </a:lvl3pPr>
            <a:lvl4pPr marL="1371566" indent="0">
              <a:buNone/>
              <a:defRPr/>
            </a:lvl4pPr>
            <a:lvl5pPr marL="1828754" indent="0">
              <a:buNone/>
              <a:defRPr/>
            </a:lvl5pPr>
          </a:lstStyle>
          <a:p>
            <a:pPr lvl="0"/>
            <a:r>
              <a:rPr lang="en-US"/>
              <a:t>Title of slide</a:t>
            </a:r>
          </a:p>
        </p:txBody>
      </p:sp>
      <p:sp>
        <p:nvSpPr>
          <p:cNvPr id="11" name="Title 1">
            <a:extLst>
              <a:ext uri="{FF2B5EF4-FFF2-40B4-BE49-F238E27FC236}">
                <a16:creationId xmlns:a16="http://schemas.microsoft.com/office/drawing/2014/main" id="{8C066297-AEE9-5C12-60FA-887F8028951F}"/>
              </a:ext>
            </a:extLst>
          </p:cNvPr>
          <p:cNvSpPr>
            <a:spLocks noGrp="1"/>
          </p:cNvSpPr>
          <p:nvPr>
            <p:ph type="title" hasCustomPrompt="1"/>
          </p:nvPr>
        </p:nvSpPr>
        <p:spPr>
          <a:xfrm>
            <a:off x="334965" y="301658"/>
            <a:ext cx="3080972" cy="259558"/>
          </a:xfrm>
          <a:prstGeom prst="rect">
            <a:avLst/>
          </a:prstGeom>
          <a:solidFill>
            <a:schemeClr val="bg1"/>
          </a:solidFill>
        </p:spPr>
        <p:txBody>
          <a:bodyPr wrap="square" anchor="t">
            <a:spAutoFit/>
          </a:bodyPr>
          <a:lstStyle>
            <a:lvl1pPr>
              <a:defRPr sz="1200">
                <a:solidFill>
                  <a:schemeClr val="bg1">
                    <a:lumMod val="50000"/>
                  </a:schemeClr>
                </a:solidFill>
                <a:latin typeface="Aptos" panose="020B0004020202020204" pitchFamily="34" charset="0"/>
              </a:defRPr>
            </a:lvl1pPr>
          </a:lstStyle>
          <a:p>
            <a:r>
              <a:rPr lang="en-US"/>
              <a:t>Section title [This box automatically resizes]</a:t>
            </a:r>
          </a:p>
        </p:txBody>
      </p:sp>
    </p:spTree>
    <p:extLst>
      <p:ext uri="{BB962C8B-B14F-4D97-AF65-F5344CB8AC3E}">
        <p14:creationId xmlns:p14="http://schemas.microsoft.com/office/powerpoint/2010/main" val="987201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 Sec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D967E-D3B5-A124-6D7E-E2FEDB582E4D}"/>
              </a:ext>
            </a:extLst>
          </p:cNvPr>
          <p:cNvSpPr>
            <a:spLocks noGrp="1"/>
          </p:cNvSpPr>
          <p:nvPr>
            <p:ph type="ctrTitle" hasCustomPrompt="1"/>
          </p:nvPr>
        </p:nvSpPr>
        <p:spPr>
          <a:xfrm>
            <a:off x="334963" y="1764406"/>
            <a:ext cx="11485562" cy="4796732"/>
          </a:xfrm>
          <a:prstGeom prst="rect">
            <a:avLst/>
          </a:prstGeom>
        </p:spPr>
        <p:txBody>
          <a:bodyPr anchor="b">
            <a:noAutofit/>
          </a:bodyPr>
          <a:lstStyle>
            <a:lvl1pPr marL="0" indent="0" algn="l">
              <a:buFont typeface="+mj-lt"/>
              <a:buNone/>
              <a:defRPr sz="2800" b="0" i="0">
                <a:solidFill>
                  <a:schemeClr val="tx1"/>
                </a:solidFill>
                <a:latin typeface="Aptos Light" panose="020B0004020202020204" pitchFamily="34" charset="0"/>
              </a:defRPr>
            </a:lvl1pPr>
          </a:lstStyle>
          <a:p>
            <a:r>
              <a:rPr kumimoji="0" lang="en-US" sz="5400" b="0" i="0" u="none" strike="noStrike" kern="1200" cap="none" spc="0" normalizeH="0" baseline="0" noProof="0">
                <a:ln>
                  <a:noFill/>
                </a:ln>
                <a:solidFill>
                  <a:srgbClr val="212121"/>
                </a:solidFill>
                <a:effectLst/>
                <a:uLnTx/>
                <a:uFillTx/>
                <a:latin typeface="Aptos Light" panose="020B0004020202020204" pitchFamily="34" charset="0"/>
                <a:ea typeface="+mj-ea"/>
                <a:cs typeface="+mj-cs"/>
              </a:rPr>
              <a:t>Title on multiple lines if needed </a:t>
            </a:r>
            <a:r>
              <a:rPr kumimoji="0" lang="en-US" sz="5400" b="0" i="0" u="none" strike="noStrike" kern="1200" cap="none" spc="0" normalizeH="0" baseline="0" noProof="0">
                <a:ln>
                  <a:noFill/>
                </a:ln>
                <a:solidFill>
                  <a:srgbClr val="FF0000"/>
                </a:solidFill>
                <a:effectLst/>
                <a:uLnTx/>
                <a:uFillTx/>
                <a:latin typeface="Aptos Light" panose="020B0004020202020204" pitchFamily="34" charset="0"/>
                <a:ea typeface="+mj-ea"/>
                <a:cs typeface="+mj-cs"/>
              </a:rPr>
              <a:t>with red accent</a:t>
            </a:r>
            <a:endParaRPr lang="en-US"/>
          </a:p>
        </p:txBody>
      </p:sp>
      <p:cxnSp>
        <p:nvCxnSpPr>
          <p:cNvPr id="11" name="Straight Connector 10">
            <a:extLst>
              <a:ext uri="{FF2B5EF4-FFF2-40B4-BE49-F238E27FC236}">
                <a16:creationId xmlns:a16="http://schemas.microsoft.com/office/drawing/2014/main" id="{1FFCF45D-3547-88D8-CA01-9477FF514C4A}"/>
              </a:ext>
            </a:extLst>
          </p:cNvPr>
          <p:cNvCxnSpPr/>
          <p:nvPr userDrawn="1"/>
        </p:nvCxnSpPr>
        <p:spPr>
          <a:xfrm>
            <a:off x="334963" y="1376363"/>
            <a:ext cx="114855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F1AD8FC-0544-B7B2-11CE-58E235BDBE2F}"/>
              </a:ext>
            </a:extLst>
          </p:cNvPr>
          <p:cNvSpPr>
            <a:spLocks noGrp="1"/>
          </p:cNvSpPr>
          <p:nvPr>
            <p:ph type="body" sz="quarter" idx="13" hasCustomPrompt="1"/>
          </p:nvPr>
        </p:nvSpPr>
        <p:spPr>
          <a:xfrm>
            <a:off x="334963" y="296864"/>
            <a:ext cx="2382837" cy="1079500"/>
          </a:xfrm>
          <a:prstGeom prst="rect">
            <a:avLst/>
          </a:prstGeom>
        </p:spPr>
        <p:txBody>
          <a:bodyPr anchor="ctr"/>
          <a:lstStyle>
            <a:lvl1pPr marL="0" indent="0">
              <a:buNone/>
              <a:defRPr sz="8800" b="0" i="0">
                <a:solidFill>
                  <a:schemeClr val="tx1"/>
                </a:solidFill>
                <a:latin typeface="Aptos Light" panose="020B0004020202020204" pitchFamily="34" charset="0"/>
              </a:defRPr>
            </a:lvl1pPr>
          </a:lstStyle>
          <a:p>
            <a:pPr lvl="0"/>
            <a:r>
              <a:rPr lang="en-US"/>
              <a:t>1</a:t>
            </a:r>
          </a:p>
        </p:txBody>
      </p:sp>
      <p:sp>
        <p:nvSpPr>
          <p:cNvPr id="3" name="ZoneTexte 2">
            <a:extLst>
              <a:ext uri="{FF2B5EF4-FFF2-40B4-BE49-F238E27FC236}">
                <a16:creationId xmlns:a16="http://schemas.microsoft.com/office/drawing/2014/main" id="{BFDDC315-4ABB-E61F-825B-35A88AE28C99}"/>
              </a:ext>
            </a:extLst>
          </p:cNvPr>
          <p:cNvSpPr txBox="1"/>
          <p:nvPr userDrawn="1"/>
        </p:nvSpPr>
        <p:spPr>
          <a:xfrm>
            <a:off x="1207363" y="692458"/>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552367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dy - No line / Half-pag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4552D10-875C-358B-844B-2135A301F2B6}"/>
              </a:ext>
            </a:extLst>
          </p:cNvPr>
          <p:cNvSpPr/>
          <p:nvPr userDrawn="1"/>
        </p:nvSpPr>
        <p:spPr>
          <a:xfrm>
            <a:off x="6096000" y="0"/>
            <a:ext cx="6096000" cy="6858000"/>
          </a:xfrm>
          <a:prstGeom prst="roundRect">
            <a:avLst>
              <a:gd name="adj"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a:extLst>
              <a:ext uri="{FF2B5EF4-FFF2-40B4-BE49-F238E27FC236}">
                <a16:creationId xmlns:a16="http://schemas.microsoft.com/office/drawing/2014/main" id="{1ACCADC6-E1EF-2323-8A6E-E61B206D0F51}"/>
              </a:ext>
            </a:extLst>
          </p:cNvPr>
          <p:cNvSpPr>
            <a:spLocks noGrp="1"/>
          </p:cNvSpPr>
          <p:nvPr>
            <p:ph type="sldNum" sz="quarter" idx="12"/>
          </p:nvPr>
        </p:nvSpPr>
        <p:spPr/>
        <p:txBody>
          <a:bodyPr/>
          <a:lstStyle/>
          <a:p>
            <a:fld id="{FE142C23-2E17-9648-8B0C-A5E87F69F9CE}" type="slidenum">
              <a:rPr lang="en-US" smtClean="0"/>
              <a:t>‹N°›</a:t>
            </a:fld>
            <a:endParaRPr lang="en-US"/>
          </a:p>
        </p:txBody>
      </p:sp>
      <p:pic>
        <p:nvPicPr>
          <p:cNvPr id="5" name="Image 4">
            <a:extLst>
              <a:ext uri="{FF2B5EF4-FFF2-40B4-BE49-F238E27FC236}">
                <a16:creationId xmlns:a16="http://schemas.microsoft.com/office/drawing/2014/main" id="{5A2353BF-9923-B800-DA49-B02C924728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4486" y="292982"/>
            <a:ext cx="797479" cy="430919"/>
          </a:xfrm>
          <a:prstGeom prst="rect">
            <a:avLst/>
          </a:prstGeom>
          <a:effectLst/>
        </p:spPr>
      </p:pic>
      <p:sp>
        <p:nvSpPr>
          <p:cNvPr id="9" name="Text Placeholder 31">
            <a:extLst>
              <a:ext uri="{FF2B5EF4-FFF2-40B4-BE49-F238E27FC236}">
                <a16:creationId xmlns:a16="http://schemas.microsoft.com/office/drawing/2014/main" id="{8DE9E082-6C32-B651-3DDE-7B3088893FB7}"/>
              </a:ext>
            </a:extLst>
          </p:cNvPr>
          <p:cNvSpPr>
            <a:spLocks noGrp="1"/>
          </p:cNvSpPr>
          <p:nvPr>
            <p:ph type="body" sz="quarter" idx="13" hasCustomPrompt="1"/>
          </p:nvPr>
        </p:nvSpPr>
        <p:spPr>
          <a:xfrm>
            <a:off x="334963" y="1020644"/>
            <a:ext cx="5540980" cy="355721"/>
          </a:xfrm>
          <a:prstGeom prst="rect">
            <a:avLst/>
          </a:prstGeom>
        </p:spPr>
        <p:txBody>
          <a:bodyPr/>
          <a:lstStyle>
            <a:lvl1pPr marL="0" indent="0">
              <a:buNone/>
              <a:defRPr sz="1400">
                <a:solidFill>
                  <a:schemeClr val="bg1">
                    <a:lumMod val="50000"/>
                  </a:schemeClr>
                </a:solidFill>
              </a:defRPr>
            </a:lvl1pPr>
            <a:lvl2pPr marL="457189" indent="0">
              <a:buNone/>
              <a:defRPr/>
            </a:lvl2pPr>
          </a:lstStyle>
          <a:p>
            <a:pPr lvl="0"/>
            <a:r>
              <a:rPr lang="en-US"/>
              <a:t>Sub-title</a:t>
            </a:r>
          </a:p>
        </p:txBody>
      </p:sp>
      <p:sp>
        <p:nvSpPr>
          <p:cNvPr id="10" name="Text Placeholder 35">
            <a:extLst>
              <a:ext uri="{FF2B5EF4-FFF2-40B4-BE49-F238E27FC236}">
                <a16:creationId xmlns:a16="http://schemas.microsoft.com/office/drawing/2014/main" id="{89AEEB7B-B4F7-5D84-7D8F-A794F361B176}"/>
              </a:ext>
            </a:extLst>
          </p:cNvPr>
          <p:cNvSpPr>
            <a:spLocks noGrp="1"/>
          </p:cNvSpPr>
          <p:nvPr>
            <p:ph type="body" sz="quarter" idx="14" hasCustomPrompt="1"/>
          </p:nvPr>
        </p:nvSpPr>
        <p:spPr>
          <a:xfrm>
            <a:off x="334963" y="661869"/>
            <a:ext cx="5548044" cy="354153"/>
          </a:xfrm>
          <a:prstGeom prst="rect">
            <a:avLst/>
          </a:prstGeom>
        </p:spPr>
        <p:txBody>
          <a:bodyPr/>
          <a:lstStyle>
            <a:lvl1pPr marL="0" indent="0">
              <a:buNone/>
              <a:defRPr sz="2000"/>
            </a:lvl1pPr>
            <a:lvl2pPr marL="457189" indent="0">
              <a:buNone/>
              <a:defRPr/>
            </a:lvl2pPr>
            <a:lvl3pPr marL="914377" indent="0">
              <a:buNone/>
              <a:defRPr/>
            </a:lvl3pPr>
            <a:lvl4pPr marL="1371566" indent="0">
              <a:buNone/>
              <a:defRPr/>
            </a:lvl4pPr>
            <a:lvl5pPr marL="1828754" indent="0">
              <a:buNone/>
              <a:defRPr/>
            </a:lvl5pPr>
          </a:lstStyle>
          <a:p>
            <a:pPr lvl="0"/>
            <a:r>
              <a:rPr lang="en-US"/>
              <a:t>Title of slide</a:t>
            </a:r>
          </a:p>
        </p:txBody>
      </p:sp>
      <p:sp>
        <p:nvSpPr>
          <p:cNvPr id="11" name="Title 1">
            <a:extLst>
              <a:ext uri="{FF2B5EF4-FFF2-40B4-BE49-F238E27FC236}">
                <a16:creationId xmlns:a16="http://schemas.microsoft.com/office/drawing/2014/main" id="{8C066297-AEE9-5C12-60FA-887F8028951F}"/>
              </a:ext>
            </a:extLst>
          </p:cNvPr>
          <p:cNvSpPr>
            <a:spLocks noGrp="1"/>
          </p:cNvSpPr>
          <p:nvPr>
            <p:ph type="title" hasCustomPrompt="1"/>
          </p:nvPr>
        </p:nvSpPr>
        <p:spPr>
          <a:xfrm>
            <a:off x="334965" y="301658"/>
            <a:ext cx="3080972" cy="259558"/>
          </a:xfrm>
          <a:prstGeom prst="rect">
            <a:avLst/>
          </a:prstGeom>
          <a:solidFill>
            <a:schemeClr val="bg1"/>
          </a:solidFill>
        </p:spPr>
        <p:txBody>
          <a:bodyPr wrap="square" anchor="t">
            <a:spAutoFit/>
          </a:bodyPr>
          <a:lstStyle>
            <a:lvl1pPr>
              <a:defRPr sz="1200">
                <a:solidFill>
                  <a:schemeClr val="bg1">
                    <a:lumMod val="50000"/>
                  </a:schemeClr>
                </a:solidFill>
                <a:latin typeface="Aptos" panose="020B0004020202020204" pitchFamily="34" charset="0"/>
              </a:defRPr>
            </a:lvl1pPr>
          </a:lstStyle>
          <a:p>
            <a:r>
              <a:rPr lang="en-US"/>
              <a:t>Section title [This box automatically resizes]</a:t>
            </a:r>
          </a:p>
        </p:txBody>
      </p:sp>
    </p:spTree>
    <p:extLst>
      <p:ext uri="{BB962C8B-B14F-4D97-AF65-F5344CB8AC3E}">
        <p14:creationId xmlns:p14="http://schemas.microsoft.com/office/powerpoint/2010/main" val="3573879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branded - Cover page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0DDD-BCC4-07FF-B6B4-40C8344DC1EC}"/>
              </a:ext>
            </a:extLst>
          </p:cNvPr>
          <p:cNvSpPr>
            <a:spLocks noGrp="1"/>
          </p:cNvSpPr>
          <p:nvPr>
            <p:ph type="title" hasCustomPrompt="1"/>
          </p:nvPr>
        </p:nvSpPr>
        <p:spPr>
          <a:xfrm>
            <a:off x="334964" y="2110645"/>
            <a:ext cx="1636341" cy="321808"/>
          </a:xfrm>
          <a:prstGeom prst="rect">
            <a:avLst/>
          </a:prstGeom>
        </p:spPr>
        <p:txBody>
          <a:bodyPr/>
          <a:lstStyle>
            <a:lvl1pPr>
              <a:defRPr sz="1200"/>
            </a:lvl1pPr>
          </a:lstStyle>
          <a:p>
            <a:r>
              <a:rPr lang="en-US"/>
              <a:t>Type of document</a:t>
            </a:r>
          </a:p>
        </p:txBody>
      </p:sp>
      <p:sp>
        <p:nvSpPr>
          <p:cNvPr id="3" name="Slide Number Placeholder 2">
            <a:extLst>
              <a:ext uri="{FF2B5EF4-FFF2-40B4-BE49-F238E27FC236}">
                <a16:creationId xmlns:a16="http://schemas.microsoft.com/office/drawing/2014/main" id="{3C796439-65AE-E10E-A111-E44D411A2935}"/>
              </a:ext>
            </a:extLst>
          </p:cNvPr>
          <p:cNvSpPr>
            <a:spLocks noGrp="1"/>
          </p:cNvSpPr>
          <p:nvPr>
            <p:ph type="sldNum" sz="quarter" idx="10"/>
          </p:nvPr>
        </p:nvSpPr>
        <p:spPr/>
        <p:txBody>
          <a:bodyPr/>
          <a:lstStyle/>
          <a:p>
            <a:fld id="{FE142C23-2E17-9648-8B0C-A5E87F69F9CE}" type="slidenum">
              <a:rPr lang="en-US" smtClean="0"/>
              <a:pPr/>
              <a:t>‹N°›</a:t>
            </a:fld>
            <a:endParaRPr lang="en-US"/>
          </a:p>
        </p:txBody>
      </p:sp>
      <p:sp>
        <p:nvSpPr>
          <p:cNvPr id="7" name="Text Placeholder 6">
            <a:extLst>
              <a:ext uri="{FF2B5EF4-FFF2-40B4-BE49-F238E27FC236}">
                <a16:creationId xmlns:a16="http://schemas.microsoft.com/office/drawing/2014/main" id="{D8CFBAFE-790F-BB86-8653-B77C40ECD821}"/>
              </a:ext>
            </a:extLst>
          </p:cNvPr>
          <p:cNvSpPr>
            <a:spLocks noGrp="1"/>
          </p:cNvSpPr>
          <p:nvPr>
            <p:ph type="body" sz="quarter" idx="11" hasCustomPrompt="1"/>
          </p:nvPr>
        </p:nvSpPr>
        <p:spPr>
          <a:xfrm>
            <a:off x="334964" y="3429001"/>
            <a:ext cx="4912899" cy="1593761"/>
          </a:xfrm>
          <a:prstGeom prst="rect">
            <a:avLst/>
          </a:prstGeom>
        </p:spPr>
        <p:txBody>
          <a:bodyPr/>
          <a:lstStyle>
            <a:lvl1pPr marL="0" indent="0">
              <a:buNone/>
              <a:defRPr sz="4000"/>
            </a:lvl1pPr>
          </a:lstStyle>
          <a:p>
            <a:pPr lvl="0"/>
            <a:r>
              <a:rPr lang="en-US"/>
              <a:t>Title of document</a:t>
            </a:r>
          </a:p>
        </p:txBody>
      </p:sp>
      <p:sp>
        <p:nvSpPr>
          <p:cNvPr id="9" name="Text Placeholder 8">
            <a:extLst>
              <a:ext uri="{FF2B5EF4-FFF2-40B4-BE49-F238E27FC236}">
                <a16:creationId xmlns:a16="http://schemas.microsoft.com/office/drawing/2014/main" id="{3B3B94DA-11A6-1C67-C333-9DAA04FAD67E}"/>
              </a:ext>
            </a:extLst>
          </p:cNvPr>
          <p:cNvSpPr>
            <a:spLocks noGrp="1"/>
          </p:cNvSpPr>
          <p:nvPr>
            <p:ph type="body" sz="quarter" idx="12" hasCustomPrompt="1"/>
          </p:nvPr>
        </p:nvSpPr>
        <p:spPr>
          <a:xfrm>
            <a:off x="334964" y="6110288"/>
            <a:ext cx="3322637" cy="450851"/>
          </a:xfrm>
          <a:prstGeom prst="rect">
            <a:avLst/>
          </a:prstGeom>
        </p:spPr>
        <p:txBody>
          <a:bodyPr anchor="b"/>
          <a:lstStyle>
            <a:lvl1pPr marL="0" indent="0">
              <a:buNone/>
              <a:defRPr sz="1200"/>
            </a:lvl1pPr>
            <a:lvl2pPr marL="457189" indent="0">
              <a:buNone/>
              <a:defRPr/>
            </a:lvl2pPr>
            <a:lvl3pPr marL="914377" indent="0">
              <a:buNone/>
              <a:defRPr/>
            </a:lvl3pPr>
            <a:lvl4pPr marL="1371566" indent="0">
              <a:buNone/>
              <a:defRPr/>
            </a:lvl4pPr>
            <a:lvl5pPr marL="1828754" indent="0">
              <a:buNone/>
              <a:defRPr/>
            </a:lvl5pPr>
          </a:lstStyle>
          <a:p>
            <a:pPr lvl="0"/>
            <a:r>
              <a:rPr lang="en-US"/>
              <a:t>dd/mm/</a:t>
            </a:r>
            <a:r>
              <a:rPr lang="en-US" err="1"/>
              <a:t>yyyy</a:t>
            </a:r>
            <a:br>
              <a:rPr lang="en-US"/>
            </a:br>
            <a:r>
              <a:rPr lang="en-US"/>
              <a:t>Project: ##-###</a:t>
            </a:r>
          </a:p>
        </p:txBody>
      </p:sp>
      <p:sp>
        <p:nvSpPr>
          <p:cNvPr id="14" name="Picture Placeholder 13">
            <a:extLst>
              <a:ext uri="{FF2B5EF4-FFF2-40B4-BE49-F238E27FC236}">
                <a16:creationId xmlns:a16="http://schemas.microsoft.com/office/drawing/2014/main" id="{23EDFA92-CFFD-E6E4-ACEC-854EC800E9DD}"/>
              </a:ext>
            </a:extLst>
          </p:cNvPr>
          <p:cNvSpPr>
            <a:spLocks noGrp="1"/>
          </p:cNvSpPr>
          <p:nvPr>
            <p:ph type="pic" sz="quarter" idx="14" hasCustomPrompt="1"/>
          </p:nvPr>
        </p:nvSpPr>
        <p:spPr>
          <a:xfrm>
            <a:off x="6096000" y="0"/>
            <a:ext cx="6096000" cy="6858000"/>
          </a:xfrm>
          <a:prstGeom prst="rect">
            <a:avLst/>
          </a:prstGeom>
          <a:solidFill>
            <a:schemeClr val="accent5"/>
          </a:solidFill>
        </p:spPr>
        <p:txBody>
          <a:bodyPr anchor="ctr"/>
          <a:lstStyle>
            <a:lvl1pPr marL="0" indent="0" algn="ctr">
              <a:buNone/>
              <a:defRPr sz="1000"/>
            </a:lvl1pPr>
          </a:lstStyle>
          <a:p>
            <a:r>
              <a:rPr lang="en-US"/>
              <a:t>[Insert picture here]</a:t>
            </a:r>
          </a:p>
        </p:txBody>
      </p:sp>
      <p:pic>
        <p:nvPicPr>
          <p:cNvPr id="12" name="Picture 11" descr="A red and black logo&#10;&#10;Description automatically generated">
            <a:extLst>
              <a:ext uri="{FF2B5EF4-FFF2-40B4-BE49-F238E27FC236}">
                <a16:creationId xmlns:a16="http://schemas.microsoft.com/office/drawing/2014/main" id="{F3172C00-2F93-CE43-101D-00DEE90C4412}"/>
              </a:ext>
            </a:extLst>
          </p:cNvPr>
          <p:cNvPicPr/>
          <p:nvPr userDrawn="1"/>
        </p:nvPicPr>
        <p:blipFill>
          <a:blip r:embed="rId2"/>
          <a:stretch>
            <a:fillRect/>
          </a:stretch>
        </p:blipFill>
        <p:spPr>
          <a:xfrm>
            <a:off x="334963" y="178360"/>
            <a:ext cx="1427576" cy="1427576"/>
          </a:xfrm>
          <a:prstGeom prst="rect">
            <a:avLst/>
          </a:prstGeom>
        </p:spPr>
      </p:pic>
      <p:sp>
        <p:nvSpPr>
          <p:cNvPr id="15" name="Text Placeholder 6">
            <a:extLst>
              <a:ext uri="{FF2B5EF4-FFF2-40B4-BE49-F238E27FC236}">
                <a16:creationId xmlns:a16="http://schemas.microsoft.com/office/drawing/2014/main" id="{666706E5-4B34-733A-DDD1-9E6124A14D23}"/>
              </a:ext>
            </a:extLst>
          </p:cNvPr>
          <p:cNvSpPr>
            <a:spLocks noGrp="1"/>
          </p:cNvSpPr>
          <p:nvPr>
            <p:ph type="body" sz="quarter" idx="15" hasCustomPrompt="1"/>
          </p:nvPr>
        </p:nvSpPr>
        <p:spPr>
          <a:xfrm>
            <a:off x="334963" y="5219241"/>
            <a:ext cx="4912899" cy="627769"/>
          </a:xfrm>
          <a:prstGeom prst="rect">
            <a:avLst/>
          </a:prstGeom>
        </p:spPr>
        <p:txBody>
          <a:bodyPr/>
          <a:lstStyle>
            <a:lvl1pPr marL="0" indent="0">
              <a:buNone/>
              <a:defRPr sz="2000">
                <a:solidFill>
                  <a:schemeClr val="accent5"/>
                </a:solidFill>
              </a:defRPr>
            </a:lvl1pPr>
          </a:lstStyle>
          <a:p>
            <a:pPr lvl="0"/>
            <a:r>
              <a:rPr lang="en-US"/>
              <a:t>Sub-title of document (optional)</a:t>
            </a:r>
          </a:p>
        </p:txBody>
      </p:sp>
      <p:pic>
        <p:nvPicPr>
          <p:cNvPr id="2052" name="Picture 4" descr="Nespresso Logo PNG Transparent &amp; SVG Vector - Freebie Supply">
            <a:extLst>
              <a:ext uri="{FF2B5EF4-FFF2-40B4-BE49-F238E27FC236}">
                <a16:creationId xmlns:a16="http://schemas.microsoft.com/office/drawing/2014/main" id="{2A6F6DE8-2A67-63D5-4A3D-A2337BF1A30A}"/>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39712" b="37326"/>
          <a:stretch/>
        </p:blipFill>
        <p:spPr bwMode="auto">
          <a:xfrm>
            <a:off x="1975884" y="425304"/>
            <a:ext cx="3223437" cy="740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935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branded - Cover page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0DDD-BCC4-07FF-B6B4-40C8344DC1EC}"/>
              </a:ext>
            </a:extLst>
          </p:cNvPr>
          <p:cNvSpPr>
            <a:spLocks noGrp="1"/>
          </p:cNvSpPr>
          <p:nvPr>
            <p:ph type="title" hasCustomPrompt="1"/>
          </p:nvPr>
        </p:nvSpPr>
        <p:spPr>
          <a:xfrm>
            <a:off x="334964" y="2110645"/>
            <a:ext cx="1636341" cy="321808"/>
          </a:xfrm>
          <a:prstGeom prst="rect">
            <a:avLst/>
          </a:prstGeom>
        </p:spPr>
        <p:txBody>
          <a:bodyPr/>
          <a:lstStyle>
            <a:lvl1pPr>
              <a:defRPr sz="1200"/>
            </a:lvl1pPr>
          </a:lstStyle>
          <a:p>
            <a:r>
              <a:rPr lang="en-US"/>
              <a:t>Type of document</a:t>
            </a:r>
          </a:p>
        </p:txBody>
      </p:sp>
      <p:sp>
        <p:nvSpPr>
          <p:cNvPr id="3" name="Slide Number Placeholder 2">
            <a:extLst>
              <a:ext uri="{FF2B5EF4-FFF2-40B4-BE49-F238E27FC236}">
                <a16:creationId xmlns:a16="http://schemas.microsoft.com/office/drawing/2014/main" id="{3C796439-65AE-E10E-A111-E44D411A2935}"/>
              </a:ext>
            </a:extLst>
          </p:cNvPr>
          <p:cNvSpPr>
            <a:spLocks noGrp="1"/>
          </p:cNvSpPr>
          <p:nvPr>
            <p:ph type="sldNum" sz="quarter" idx="10"/>
          </p:nvPr>
        </p:nvSpPr>
        <p:spPr/>
        <p:txBody>
          <a:bodyPr/>
          <a:lstStyle/>
          <a:p>
            <a:fld id="{FE142C23-2E17-9648-8B0C-A5E87F69F9CE}" type="slidenum">
              <a:rPr lang="en-US" smtClean="0"/>
              <a:pPr/>
              <a:t>‹N°›</a:t>
            </a:fld>
            <a:endParaRPr lang="en-US"/>
          </a:p>
        </p:txBody>
      </p:sp>
      <p:sp>
        <p:nvSpPr>
          <p:cNvPr id="7" name="Text Placeholder 6">
            <a:extLst>
              <a:ext uri="{FF2B5EF4-FFF2-40B4-BE49-F238E27FC236}">
                <a16:creationId xmlns:a16="http://schemas.microsoft.com/office/drawing/2014/main" id="{D8CFBAFE-790F-BB86-8653-B77C40ECD821}"/>
              </a:ext>
            </a:extLst>
          </p:cNvPr>
          <p:cNvSpPr>
            <a:spLocks noGrp="1"/>
          </p:cNvSpPr>
          <p:nvPr>
            <p:ph type="body" sz="quarter" idx="11" hasCustomPrompt="1"/>
          </p:nvPr>
        </p:nvSpPr>
        <p:spPr>
          <a:xfrm>
            <a:off x="334964" y="3429001"/>
            <a:ext cx="4912899" cy="1593761"/>
          </a:xfrm>
          <a:prstGeom prst="rect">
            <a:avLst/>
          </a:prstGeom>
        </p:spPr>
        <p:txBody>
          <a:bodyPr/>
          <a:lstStyle>
            <a:lvl1pPr marL="0" indent="0">
              <a:buNone/>
              <a:defRPr sz="4000"/>
            </a:lvl1pPr>
          </a:lstStyle>
          <a:p>
            <a:pPr lvl="0"/>
            <a:r>
              <a:rPr lang="en-US"/>
              <a:t>Title of document on several lines if needed</a:t>
            </a:r>
          </a:p>
        </p:txBody>
      </p:sp>
      <p:sp>
        <p:nvSpPr>
          <p:cNvPr id="9" name="Text Placeholder 8">
            <a:extLst>
              <a:ext uri="{FF2B5EF4-FFF2-40B4-BE49-F238E27FC236}">
                <a16:creationId xmlns:a16="http://schemas.microsoft.com/office/drawing/2014/main" id="{3B3B94DA-11A6-1C67-C333-9DAA04FAD67E}"/>
              </a:ext>
            </a:extLst>
          </p:cNvPr>
          <p:cNvSpPr>
            <a:spLocks noGrp="1"/>
          </p:cNvSpPr>
          <p:nvPr>
            <p:ph type="body" sz="quarter" idx="12" hasCustomPrompt="1"/>
          </p:nvPr>
        </p:nvSpPr>
        <p:spPr>
          <a:xfrm>
            <a:off x="334964" y="6110288"/>
            <a:ext cx="3322637" cy="450851"/>
          </a:xfrm>
          <a:prstGeom prst="rect">
            <a:avLst/>
          </a:prstGeom>
        </p:spPr>
        <p:txBody>
          <a:bodyPr anchor="b"/>
          <a:lstStyle>
            <a:lvl1pPr marL="0" indent="0">
              <a:buNone/>
              <a:defRPr sz="1200"/>
            </a:lvl1pPr>
            <a:lvl2pPr marL="457189" indent="0">
              <a:buNone/>
              <a:defRPr/>
            </a:lvl2pPr>
            <a:lvl3pPr marL="914377" indent="0">
              <a:buNone/>
              <a:defRPr/>
            </a:lvl3pPr>
            <a:lvl4pPr marL="1371566" indent="0">
              <a:buNone/>
              <a:defRPr/>
            </a:lvl4pPr>
            <a:lvl5pPr marL="1828754" indent="0">
              <a:buNone/>
              <a:defRPr/>
            </a:lvl5pPr>
          </a:lstStyle>
          <a:p>
            <a:pPr lvl="0"/>
            <a:r>
              <a:rPr lang="en-US"/>
              <a:t>dd/mm/</a:t>
            </a:r>
            <a:r>
              <a:rPr lang="en-US" err="1"/>
              <a:t>yyyy</a:t>
            </a:r>
            <a:br>
              <a:rPr lang="en-US"/>
            </a:br>
            <a:r>
              <a:rPr lang="en-US"/>
              <a:t>Project: ##-###</a:t>
            </a:r>
          </a:p>
        </p:txBody>
      </p:sp>
      <p:sp>
        <p:nvSpPr>
          <p:cNvPr id="14" name="Picture Placeholder 13">
            <a:extLst>
              <a:ext uri="{FF2B5EF4-FFF2-40B4-BE49-F238E27FC236}">
                <a16:creationId xmlns:a16="http://schemas.microsoft.com/office/drawing/2014/main" id="{23EDFA92-CFFD-E6E4-ACEC-854EC800E9DD}"/>
              </a:ext>
            </a:extLst>
          </p:cNvPr>
          <p:cNvSpPr>
            <a:spLocks noGrp="1"/>
          </p:cNvSpPr>
          <p:nvPr>
            <p:ph type="pic" sz="quarter" idx="14" hasCustomPrompt="1"/>
          </p:nvPr>
        </p:nvSpPr>
        <p:spPr>
          <a:xfrm>
            <a:off x="6096000" y="0"/>
            <a:ext cx="6096000" cy="6858000"/>
          </a:xfrm>
          <a:prstGeom prst="rect">
            <a:avLst/>
          </a:prstGeom>
          <a:solidFill>
            <a:schemeClr val="accent5"/>
          </a:solidFill>
        </p:spPr>
        <p:txBody>
          <a:bodyPr anchor="ctr"/>
          <a:lstStyle>
            <a:lvl1pPr marL="0" indent="0" algn="ctr">
              <a:buNone/>
              <a:defRPr sz="1000"/>
            </a:lvl1pPr>
          </a:lstStyle>
          <a:p>
            <a:r>
              <a:rPr lang="en-US"/>
              <a:t>[Insert picture here]</a:t>
            </a:r>
          </a:p>
        </p:txBody>
      </p:sp>
      <p:sp>
        <p:nvSpPr>
          <p:cNvPr id="15" name="Text Placeholder 6">
            <a:extLst>
              <a:ext uri="{FF2B5EF4-FFF2-40B4-BE49-F238E27FC236}">
                <a16:creationId xmlns:a16="http://schemas.microsoft.com/office/drawing/2014/main" id="{666706E5-4B34-733A-DDD1-9E6124A14D23}"/>
              </a:ext>
            </a:extLst>
          </p:cNvPr>
          <p:cNvSpPr>
            <a:spLocks noGrp="1"/>
          </p:cNvSpPr>
          <p:nvPr>
            <p:ph type="body" sz="quarter" idx="15" hasCustomPrompt="1"/>
          </p:nvPr>
        </p:nvSpPr>
        <p:spPr>
          <a:xfrm>
            <a:off x="334963" y="5219241"/>
            <a:ext cx="4912899" cy="627769"/>
          </a:xfrm>
          <a:prstGeom prst="rect">
            <a:avLst/>
          </a:prstGeom>
        </p:spPr>
        <p:txBody>
          <a:bodyPr/>
          <a:lstStyle>
            <a:lvl1pPr marL="0" indent="0">
              <a:buNone/>
              <a:defRPr sz="2000">
                <a:solidFill>
                  <a:schemeClr val="accent5"/>
                </a:solidFill>
              </a:defRPr>
            </a:lvl1pPr>
          </a:lstStyle>
          <a:p>
            <a:pPr lvl="0"/>
            <a:r>
              <a:rPr lang="en-US"/>
              <a:t>Sub-title of document (optional)</a:t>
            </a:r>
          </a:p>
        </p:txBody>
      </p:sp>
      <p:pic>
        <p:nvPicPr>
          <p:cNvPr id="2052" name="Picture 4" descr="Nespresso Logo PNG Transparent &amp; SVG Vector - Freebie Supply">
            <a:extLst>
              <a:ext uri="{FF2B5EF4-FFF2-40B4-BE49-F238E27FC236}">
                <a16:creationId xmlns:a16="http://schemas.microsoft.com/office/drawing/2014/main" id="{2A6F6DE8-2A67-63D5-4A3D-A2337BF1A30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9712" b="37326"/>
          <a:stretch/>
        </p:blipFill>
        <p:spPr bwMode="auto">
          <a:xfrm>
            <a:off x="114302" y="425304"/>
            <a:ext cx="3223437" cy="74018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D36D4AF2-1FB2-AFA3-24A8-EDCA9AFAE36D}"/>
              </a:ext>
            </a:extLst>
          </p:cNvPr>
          <p:cNvSpPr txBox="1">
            <a:spLocks/>
          </p:cNvSpPr>
          <p:nvPr userDrawn="1"/>
        </p:nvSpPr>
        <p:spPr>
          <a:xfrm>
            <a:off x="334964" y="1377505"/>
            <a:ext cx="1636341" cy="321808"/>
          </a:xfrm>
          <a:prstGeom prst="rect">
            <a:avLst/>
          </a:prstGeom>
        </p:spPr>
        <p:txBody>
          <a:bodyPr/>
          <a:lstStyle>
            <a:lvl1pPr algn="l" defTabSz="914400" rtl="0" eaLnBrk="1" latinLnBrk="0" hangingPunct="1">
              <a:lnSpc>
                <a:spcPct val="90000"/>
              </a:lnSpc>
              <a:spcBef>
                <a:spcPct val="0"/>
              </a:spcBef>
              <a:buNone/>
              <a:defRPr sz="1200" kern="1200">
                <a:solidFill>
                  <a:schemeClr val="tx1"/>
                </a:solidFill>
                <a:latin typeface="Aptos" panose="020B0004020202020204" pitchFamily="34" charset="0"/>
                <a:ea typeface="+mj-ea"/>
                <a:cs typeface="+mj-cs"/>
              </a:defRPr>
            </a:lvl1pPr>
          </a:lstStyle>
          <a:p>
            <a:r>
              <a:rPr lang="en-US" sz="1200"/>
              <a:t>research by</a:t>
            </a:r>
          </a:p>
        </p:txBody>
      </p:sp>
      <p:pic>
        <p:nvPicPr>
          <p:cNvPr id="5" name="Picture 4" descr="A red and black logo&#10;&#10;Description automatically generated">
            <a:extLst>
              <a:ext uri="{FF2B5EF4-FFF2-40B4-BE49-F238E27FC236}">
                <a16:creationId xmlns:a16="http://schemas.microsoft.com/office/drawing/2014/main" id="{58E3C9B4-C90B-DA8E-5895-1FB548F3236C}"/>
              </a:ext>
            </a:extLst>
          </p:cNvPr>
          <p:cNvPicPr/>
          <p:nvPr userDrawn="1"/>
        </p:nvPicPr>
        <p:blipFill>
          <a:blip r:embed="rId3"/>
          <a:stretch>
            <a:fillRect/>
          </a:stretch>
        </p:blipFill>
        <p:spPr>
          <a:xfrm>
            <a:off x="1270627" y="1262883"/>
            <a:ext cx="590071" cy="590071"/>
          </a:xfrm>
          <a:prstGeom prst="rect">
            <a:avLst/>
          </a:prstGeom>
        </p:spPr>
      </p:pic>
    </p:spTree>
    <p:extLst>
      <p:ext uri="{BB962C8B-B14F-4D97-AF65-F5344CB8AC3E}">
        <p14:creationId xmlns:p14="http://schemas.microsoft.com/office/powerpoint/2010/main" val="62741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branded - Bod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CCADC6-E1EF-2323-8A6E-E61B206D0F51}"/>
              </a:ext>
            </a:extLst>
          </p:cNvPr>
          <p:cNvSpPr>
            <a:spLocks noGrp="1"/>
          </p:cNvSpPr>
          <p:nvPr>
            <p:ph type="sldNum" sz="quarter" idx="12"/>
          </p:nvPr>
        </p:nvSpPr>
        <p:spPr/>
        <p:txBody>
          <a:bodyPr/>
          <a:lstStyle/>
          <a:p>
            <a:fld id="{FE142C23-2E17-9648-8B0C-A5E87F69F9CE}" type="slidenum">
              <a:rPr lang="en-US" smtClean="0"/>
              <a:t>‹N°›</a:t>
            </a:fld>
            <a:endParaRPr lang="en-US"/>
          </a:p>
        </p:txBody>
      </p:sp>
      <p:sp>
        <p:nvSpPr>
          <p:cNvPr id="32" name="Text Placeholder 31">
            <a:extLst>
              <a:ext uri="{FF2B5EF4-FFF2-40B4-BE49-F238E27FC236}">
                <a16:creationId xmlns:a16="http://schemas.microsoft.com/office/drawing/2014/main" id="{00E3E7AB-7AD8-049D-30C3-8C0313A00D20}"/>
              </a:ext>
            </a:extLst>
          </p:cNvPr>
          <p:cNvSpPr>
            <a:spLocks noGrp="1"/>
          </p:cNvSpPr>
          <p:nvPr>
            <p:ph type="body" sz="quarter" idx="13" hasCustomPrompt="1"/>
          </p:nvPr>
        </p:nvSpPr>
        <p:spPr>
          <a:xfrm>
            <a:off x="334963" y="1016001"/>
            <a:ext cx="5761037" cy="360363"/>
          </a:xfrm>
          <a:prstGeom prst="rect">
            <a:avLst/>
          </a:prstGeom>
        </p:spPr>
        <p:txBody>
          <a:bodyPr/>
          <a:lstStyle>
            <a:lvl1pPr marL="0" indent="0">
              <a:buNone/>
              <a:defRPr sz="1400">
                <a:solidFill>
                  <a:schemeClr val="bg1">
                    <a:lumMod val="50000"/>
                  </a:schemeClr>
                </a:solidFill>
              </a:defRPr>
            </a:lvl1pPr>
            <a:lvl2pPr marL="457189" indent="0">
              <a:buNone/>
              <a:defRPr/>
            </a:lvl2pPr>
          </a:lstStyle>
          <a:p>
            <a:pPr lvl="0"/>
            <a:r>
              <a:rPr lang="en-US"/>
              <a:t>Sub-title</a:t>
            </a:r>
          </a:p>
        </p:txBody>
      </p:sp>
      <p:sp>
        <p:nvSpPr>
          <p:cNvPr id="36" name="Text Placeholder 35">
            <a:extLst>
              <a:ext uri="{FF2B5EF4-FFF2-40B4-BE49-F238E27FC236}">
                <a16:creationId xmlns:a16="http://schemas.microsoft.com/office/drawing/2014/main" id="{F1FF98B2-C17B-2623-F7F6-10DD9F4B8813}"/>
              </a:ext>
            </a:extLst>
          </p:cNvPr>
          <p:cNvSpPr>
            <a:spLocks noGrp="1"/>
          </p:cNvSpPr>
          <p:nvPr>
            <p:ph type="body" sz="quarter" idx="14" hasCustomPrompt="1"/>
          </p:nvPr>
        </p:nvSpPr>
        <p:spPr>
          <a:xfrm>
            <a:off x="334963" y="657226"/>
            <a:ext cx="8742363" cy="358775"/>
          </a:xfrm>
          <a:prstGeom prst="rect">
            <a:avLst/>
          </a:prstGeom>
        </p:spPr>
        <p:txBody>
          <a:bodyPr/>
          <a:lstStyle>
            <a:lvl1pPr marL="0" indent="0">
              <a:buNone/>
              <a:defRPr sz="2000"/>
            </a:lvl1pPr>
            <a:lvl2pPr marL="457189" indent="0">
              <a:buNone/>
              <a:defRPr/>
            </a:lvl2pPr>
            <a:lvl3pPr marL="914377" indent="0">
              <a:buNone/>
              <a:defRPr/>
            </a:lvl3pPr>
            <a:lvl4pPr marL="1371566" indent="0">
              <a:buNone/>
              <a:defRPr/>
            </a:lvl4pPr>
            <a:lvl5pPr marL="1828754" indent="0">
              <a:buNone/>
              <a:defRPr/>
            </a:lvl5pPr>
          </a:lstStyle>
          <a:p>
            <a:pPr lvl="0"/>
            <a:r>
              <a:rPr lang="en-US"/>
              <a:t>Title of slide</a:t>
            </a:r>
          </a:p>
        </p:txBody>
      </p:sp>
      <p:pic>
        <p:nvPicPr>
          <p:cNvPr id="5" name="Image 4">
            <a:extLst>
              <a:ext uri="{FF2B5EF4-FFF2-40B4-BE49-F238E27FC236}">
                <a16:creationId xmlns:a16="http://schemas.microsoft.com/office/drawing/2014/main" id="{5A2353BF-9923-B800-DA49-B02C924728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16525" y="296863"/>
            <a:ext cx="797479" cy="430919"/>
          </a:xfrm>
          <a:prstGeom prst="rect">
            <a:avLst/>
          </a:prstGeom>
          <a:effectLst/>
        </p:spPr>
      </p:pic>
      <p:cxnSp>
        <p:nvCxnSpPr>
          <p:cNvPr id="7" name="Straight Connector 4">
            <a:extLst>
              <a:ext uri="{FF2B5EF4-FFF2-40B4-BE49-F238E27FC236}">
                <a16:creationId xmlns:a16="http://schemas.microsoft.com/office/drawing/2014/main" id="{C86731A1-B5FE-2D9A-6DD1-9C0DF2BFCE2B}"/>
              </a:ext>
            </a:extLst>
          </p:cNvPr>
          <p:cNvCxnSpPr>
            <a:cxnSpLocks/>
          </p:cNvCxnSpPr>
          <p:nvPr userDrawn="1"/>
        </p:nvCxnSpPr>
        <p:spPr>
          <a:xfrm>
            <a:off x="825501" y="424316"/>
            <a:ext cx="8013700" cy="0"/>
          </a:xfrm>
          <a:prstGeom prst="line">
            <a:avLst/>
          </a:prstGeom>
          <a:ln w="19050">
            <a:solidFill>
              <a:srgbClr val="ED1C2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2E0505B-3C6D-42D1-A3DD-74312B3BFC5A}"/>
              </a:ext>
            </a:extLst>
          </p:cNvPr>
          <p:cNvSpPr>
            <a:spLocks noGrp="1"/>
          </p:cNvSpPr>
          <p:nvPr>
            <p:ph type="title" hasCustomPrompt="1"/>
          </p:nvPr>
        </p:nvSpPr>
        <p:spPr>
          <a:xfrm>
            <a:off x="334965" y="301658"/>
            <a:ext cx="3080972" cy="259558"/>
          </a:xfrm>
          <a:prstGeom prst="rect">
            <a:avLst/>
          </a:prstGeom>
          <a:solidFill>
            <a:schemeClr val="bg1"/>
          </a:solidFill>
        </p:spPr>
        <p:txBody>
          <a:bodyPr wrap="square" anchor="t">
            <a:spAutoFit/>
          </a:bodyPr>
          <a:lstStyle>
            <a:lvl1pPr>
              <a:defRPr sz="1200">
                <a:solidFill>
                  <a:schemeClr val="bg1">
                    <a:lumMod val="50000"/>
                  </a:schemeClr>
                </a:solidFill>
                <a:latin typeface="Aptos" panose="020B0004020202020204" pitchFamily="34" charset="0"/>
              </a:defRPr>
            </a:lvl1pPr>
          </a:lstStyle>
          <a:p>
            <a:r>
              <a:rPr lang="en-US"/>
              <a:t>Section title [This box automatically resizes]</a:t>
            </a:r>
          </a:p>
        </p:txBody>
      </p:sp>
      <p:pic>
        <p:nvPicPr>
          <p:cNvPr id="4" name="Picture 4" descr="Nespresso Logo PNG Transparent &amp; SVG Vector - Freebie Supply">
            <a:extLst>
              <a:ext uri="{FF2B5EF4-FFF2-40B4-BE49-F238E27FC236}">
                <a16:creationId xmlns:a16="http://schemas.microsoft.com/office/drawing/2014/main" id="{D5F0AF37-AED7-9366-EA1F-6B57C59F10A0}"/>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39712" b="37326"/>
          <a:stretch/>
        </p:blipFill>
        <p:spPr bwMode="auto">
          <a:xfrm>
            <a:off x="10127225" y="239990"/>
            <a:ext cx="1817024" cy="417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241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Pag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8E48F73-EA88-0849-8C6C-304D85917C4A}"/>
              </a:ext>
            </a:extLst>
          </p:cNvPr>
          <p:cNvSpPr/>
          <p:nvPr userDrawn="1"/>
        </p:nvSpPr>
        <p:spPr>
          <a:xfrm>
            <a:off x="1" y="0"/>
            <a:ext cx="12191059" cy="6858000"/>
          </a:xfrm>
          <a:prstGeom prst="rect">
            <a:avLst/>
          </a:prstGeom>
          <a:gradFill>
            <a:gsLst>
              <a:gs pos="100000">
                <a:srgbClr val="4D6074">
                  <a:lumMod val="37000"/>
                  <a:alpha val="11000"/>
                </a:srgbClr>
              </a:gs>
              <a:gs pos="50000">
                <a:srgbClr val="4D6074">
                  <a:alpha val="5000"/>
                </a:srgbClr>
              </a:gs>
              <a:gs pos="0">
                <a:srgbClr val="4D6074">
                  <a:lumMod val="15000"/>
                  <a:alpha val="12000"/>
                </a:srgb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noProof="0"/>
          </a:p>
        </p:txBody>
      </p:sp>
      <p:pic>
        <p:nvPicPr>
          <p:cNvPr id="3" name="Image 6">
            <a:extLst>
              <a:ext uri="{FF2B5EF4-FFF2-40B4-BE49-F238E27FC236}">
                <a16:creationId xmlns:a16="http://schemas.microsoft.com/office/drawing/2014/main" id="{F724BA9A-761A-AE48-8323-C523FC510E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40475" y="2049045"/>
            <a:ext cx="3111052" cy="1681059"/>
          </a:xfrm>
          <a:prstGeom prst="rect">
            <a:avLst/>
          </a:prstGeom>
          <a:effectLst/>
        </p:spPr>
      </p:pic>
      <p:sp>
        <p:nvSpPr>
          <p:cNvPr id="10" name="Rectangle 9">
            <a:extLst>
              <a:ext uri="{FF2B5EF4-FFF2-40B4-BE49-F238E27FC236}">
                <a16:creationId xmlns:a16="http://schemas.microsoft.com/office/drawing/2014/main" id="{82817CFF-5AEC-A947-B44A-3FBF0508EAF5}"/>
              </a:ext>
            </a:extLst>
          </p:cNvPr>
          <p:cNvSpPr/>
          <p:nvPr userDrawn="1"/>
        </p:nvSpPr>
        <p:spPr>
          <a:xfrm>
            <a:off x="2929213" y="4062079"/>
            <a:ext cx="6609625" cy="400110"/>
          </a:xfrm>
          <a:prstGeom prst="rect">
            <a:avLst/>
          </a:prstGeom>
        </p:spPr>
        <p:txBody>
          <a:bodyPr wrap="square">
            <a:spAutoFit/>
          </a:bodyPr>
          <a:lstStyle/>
          <a:p>
            <a:pPr algn="ctr" defTabSz="609431" eaLnBrk="0" fontAlgn="base" hangingPunct="0">
              <a:spcBef>
                <a:spcPts val="720"/>
              </a:spcBef>
              <a:spcAft>
                <a:spcPct val="0"/>
              </a:spcAft>
            </a:pPr>
            <a:r>
              <a:rPr lang="en-US" sz="2000" b="0" i="0">
                <a:latin typeface="Aptos" panose="020B0004020202020204" pitchFamily="34" charset="0"/>
                <a:cs typeface="Calibri"/>
              </a:rPr>
              <a:t>Data-driven intelligence for a changing world.</a:t>
            </a:r>
            <a:endParaRPr lang="fr-CA" sz="2000" b="0" i="0">
              <a:latin typeface="Aptos" panose="020B0004020202020204" pitchFamily="34" charset="0"/>
            </a:endParaRPr>
          </a:p>
        </p:txBody>
      </p:sp>
      <p:sp>
        <p:nvSpPr>
          <p:cNvPr id="11" name="Rectangle 10">
            <a:extLst>
              <a:ext uri="{FF2B5EF4-FFF2-40B4-BE49-F238E27FC236}">
                <a16:creationId xmlns:a16="http://schemas.microsoft.com/office/drawing/2014/main" id="{2A901FFB-33F0-CECF-97D4-EAE49729D91A}"/>
              </a:ext>
            </a:extLst>
          </p:cNvPr>
          <p:cNvSpPr/>
          <p:nvPr userDrawn="1"/>
        </p:nvSpPr>
        <p:spPr>
          <a:xfrm>
            <a:off x="2791189" y="4544853"/>
            <a:ext cx="6609625" cy="307777"/>
          </a:xfrm>
          <a:prstGeom prst="rect">
            <a:avLst/>
          </a:prstGeom>
        </p:spPr>
        <p:txBody>
          <a:bodyPr wrap="square">
            <a:spAutoFit/>
          </a:bodyPr>
          <a:lstStyle/>
          <a:p>
            <a:pPr algn="ctr" defTabSz="609431" eaLnBrk="0" fontAlgn="base" hangingPunct="0">
              <a:spcBef>
                <a:spcPts val="720"/>
              </a:spcBef>
              <a:spcAft>
                <a:spcPct val="0"/>
              </a:spcAft>
            </a:pPr>
            <a:r>
              <a:rPr lang="en-US" sz="1400" b="0" i="0">
                <a:solidFill>
                  <a:schemeClr val="accent1"/>
                </a:solidFill>
                <a:latin typeface="Aptos" panose="020B0004020202020204" pitchFamily="34" charset="0"/>
                <a:cs typeface="Calibri"/>
                <a:hlinkClick r:id="rId3">
                  <a:extLst>
                    <a:ext uri="{A12FA001-AC4F-418D-AE19-62706E023703}">
                      <ahyp:hlinkClr xmlns:ahyp="http://schemas.microsoft.com/office/drawing/2018/hyperlinkcolor" val="tx"/>
                    </a:ext>
                  </a:extLst>
                </a:hlinkClick>
              </a:rPr>
              <a:t>leger360.com</a:t>
            </a:r>
            <a:endParaRPr lang="fr-CA" sz="1400" b="0" i="0">
              <a:solidFill>
                <a:schemeClr val="accent1"/>
              </a:solidFill>
              <a:latin typeface="Aptos" panose="020B0004020202020204" pitchFamily="34" charset="0"/>
            </a:endParaRPr>
          </a:p>
        </p:txBody>
      </p:sp>
    </p:spTree>
    <p:extLst>
      <p:ext uri="{BB962C8B-B14F-4D97-AF65-F5344CB8AC3E}">
        <p14:creationId xmlns:p14="http://schemas.microsoft.com/office/powerpoint/2010/main" val="411588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dy - Big Tex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CCADC6-E1EF-2323-8A6E-E61B206D0F51}"/>
              </a:ext>
            </a:extLst>
          </p:cNvPr>
          <p:cNvSpPr>
            <a:spLocks noGrp="1"/>
          </p:cNvSpPr>
          <p:nvPr>
            <p:ph type="sldNum" sz="quarter" idx="12"/>
          </p:nvPr>
        </p:nvSpPr>
        <p:spPr/>
        <p:txBody>
          <a:bodyPr/>
          <a:lstStyle/>
          <a:p>
            <a:fld id="{FE142C23-2E17-9648-8B0C-A5E87F69F9CE}" type="slidenum">
              <a:rPr lang="en-US" smtClean="0"/>
              <a:t>‹N°›</a:t>
            </a:fld>
            <a:endParaRPr lang="en-US"/>
          </a:p>
        </p:txBody>
      </p:sp>
      <p:pic>
        <p:nvPicPr>
          <p:cNvPr id="5" name="Image 4">
            <a:extLst>
              <a:ext uri="{FF2B5EF4-FFF2-40B4-BE49-F238E27FC236}">
                <a16:creationId xmlns:a16="http://schemas.microsoft.com/office/drawing/2014/main" id="{5A2353BF-9923-B800-DA49-B02C924728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4486" y="292982"/>
            <a:ext cx="797479" cy="430919"/>
          </a:xfrm>
          <a:prstGeom prst="rect">
            <a:avLst/>
          </a:prstGeom>
          <a:effectLst/>
        </p:spPr>
      </p:pic>
      <p:sp>
        <p:nvSpPr>
          <p:cNvPr id="4" name="Text Placeholder 4">
            <a:extLst>
              <a:ext uri="{FF2B5EF4-FFF2-40B4-BE49-F238E27FC236}">
                <a16:creationId xmlns:a16="http://schemas.microsoft.com/office/drawing/2014/main" id="{F6BD8B02-15F7-89A7-5ECD-5A17F5B9C0E9}"/>
              </a:ext>
            </a:extLst>
          </p:cNvPr>
          <p:cNvSpPr>
            <a:spLocks noGrp="1"/>
          </p:cNvSpPr>
          <p:nvPr>
            <p:ph type="body" sz="quarter" idx="14" hasCustomPrompt="1"/>
          </p:nvPr>
        </p:nvSpPr>
        <p:spPr>
          <a:xfrm>
            <a:off x="325537" y="297643"/>
            <a:ext cx="7485563" cy="2615365"/>
          </a:xfrm>
          <a:prstGeom prst="rect">
            <a:avLst/>
          </a:prstGeom>
        </p:spPr>
        <p:txBody>
          <a:bodyPr/>
          <a:lstStyle>
            <a:lvl1pPr marL="0" indent="0">
              <a:buNone/>
              <a:defRPr/>
            </a:lvl1pPr>
          </a:lstStyle>
          <a:p>
            <a:r>
              <a:rPr lang="en-US" sz="6000"/>
              <a:t>Insert text]</a:t>
            </a:r>
          </a:p>
        </p:txBody>
      </p:sp>
    </p:spTree>
    <p:extLst>
      <p:ext uri="{BB962C8B-B14F-4D97-AF65-F5344CB8AC3E}">
        <p14:creationId xmlns:p14="http://schemas.microsoft.com/office/powerpoint/2010/main" val="3455103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1C282-CB34-FFCA-003E-4AC9458ACE50}"/>
              </a:ext>
            </a:extLst>
          </p:cNvPr>
          <p:cNvSpPr>
            <a:spLocks noGrp="1"/>
          </p:cNvSpPr>
          <p:nvPr>
            <p:ph type="title" hasCustomPrompt="1"/>
          </p:nvPr>
        </p:nvSpPr>
        <p:spPr>
          <a:xfrm>
            <a:off x="334963" y="476251"/>
            <a:ext cx="11485563" cy="539751"/>
          </a:xfrm>
          <a:prstGeom prst="rect">
            <a:avLst/>
          </a:prstGeom>
        </p:spPr>
        <p:txBody>
          <a:bodyPr anchor="t"/>
          <a:lstStyle>
            <a:lvl1pPr>
              <a:defRPr>
                <a:latin typeface="Aptos" panose="020B0004020202020204" pitchFamily="34" charset="0"/>
              </a:defRPr>
            </a:lvl1pPr>
          </a:lstStyle>
          <a:p>
            <a:r>
              <a:rPr lang="en-US"/>
              <a:t>Content</a:t>
            </a:r>
          </a:p>
        </p:txBody>
      </p:sp>
      <p:sp>
        <p:nvSpPr>
          <p:cNvPr id="3" name="Date Placeholder 2">
            <a:extLst>
              <a:ext uri="{FF2B5EF4-FFF2-40B4-BE49-F238E27FC236}">
                <a16:creationId xmlns:a16="http://schemas.microsoft.com/office/drawing/2014/main" id="{01E703C7-DC03-A855-4D5A-64221B851A04}"/>
              </a:ext>
            </a:extLst>
          </p:cNvPr>
          <p:cNvSpPr>
            <a:spLocks noGrp="1"/>
          </p:cNvSpPr>
          <p:nvPr>
            <p:ph type="dt" sz="half" idx="10"/>
          </p:nvPr>
        </p:nvSpPr>
        <p:spPr>
          <a:xfrm>
            <a:off x="334963" y="6356351"/>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7A1E8B41-E39A-66C8-9DCA-0BE4746F73D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63B04B9-296D-BC59-F710-D35BE9E0ABE2}"/>
              </a:ext>
            </a:extLst>
          </p:cNvPr>
          <p:cNvSpPr>
            <a:spLocks noGrp="1"/>
          </p:cNvSpPr>
          <p:nvPr>
            <p:ph type="sldNum" sz="quarter" idx="12"/>
          </p:nvPr>
        </p:nvSpPr>
        <p:spPr/>
        <p:txBody>
          <a:bodyPr/>
          <a:lstStyle/>
          <a:p>
            <a:fld id="{FE142C23-2E17-9648-8B0C-A5E87F69F9CE}" type="slidenum">
              <a:rPr lang="en-US" smtClean="0"/>
              <a:t>‹N°›</a:t>
            </a:fld>
            <a:endParaRPr lang="en-US"/>
          </a:p>
        </p:txBody>
      </p:sp>
    </p:spTree>
    <p:extLst>
      <p:ext uri="{BB962C8B-B14F-4D97-AF65-F5344CB8AC3E}">
        <p14:creationId xmlns:p14="http://schemas.microsoft.com/office/powerpoint/2010/main" val="1670443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page">
    <p:bg>
      <p:bgPr>
        <a:blipFill dpi="0" rotWithShape="1">
          <a:blip r:embed="rId2">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0DDD-BCC4-07FF-B6B4-40C8344DC1EC}"/>
              </a:ext>
            </a:extLst>
          </p:cNvPr>
          <p:cNvSpPr>
            <a:spLocks noGrp="1"/>
          </p:cNvSpPr>
          <p:nvPr>
            <p:ph type="title" hasCustomPrompt="1"/>
          </p:nvPr>
        </p:nvSpPr>
        <p:spPr>
          <a:xfrm>
            <a:off x="334964" y="2110645"/>
            <a:ext cx="1636341" cy="321808"/>
          </a:xfrm>
          <a:prstGeom prst="rect">
            <a:avLst/>
          </a:prstGeom>
        </p:spPr>
        <p:txBody>
          <a:bodyPr/>
          <a:lstStyle>
            <a:lvl1pPr>
              <a:defRPr sz="1200"/>
            </a:lvl1pPr>
          </a:lstStyle>
          <a:p>
            <a:r>
              <a:rPr lang="en-US"/>
              <a:t>Type of document</a:t>
            </a:r>
          </a:p>
        </p:txBody>
      </p:sp>
      <p:sp>
        <p:nvSpPr>
          <p:cNvPr id="3" name="Slide Number Placeholder 2">
            <a:extLst>
              <a:ext uri="{FF2B5EF4-FFF2-40B4-BE49-F238E27FC236}">
                <a16:creationId xmlns:a16="http://schemas.microsoft.com/office/drawing/2014/main" id="{3C796439-65AE-E10E-A111-E44D411A2935}"/>
              </a:ext>
            </a:extLst>
          </p:cNvPr>
          <p:cNvSpPr>
            <a:spLocks noGrp="1"/>
          </p:cNvSpPr>
          <p:nvPr>
            <p:ph type="sldNum" sz="quarter" idx="10"/>
          </p:nvPr>
        </p:nvSpPr>
        <p:spPr/>
        <p:txBody>
          <a:bodyPr/>
          <a:lstStyle/>
          <a:p>
            <a:fld id="{FE142C23-2E17-9648-8B0C-A5E87F69F9CE}" type="slidenum">
              <a:rPr lang="en-US" smtClean="0"/>
              <a:pPr/>
              <a:t>‹N°›</a:t>
            </a:fld>
            <a:endParaRPr lang="en-US"/>
          </a:p>
        </p:txBody>
      </p:sp>
      <p:sp>
        <p:nvSpPr>
          <p:cNvPr id="7" name="Text Placeholder 6">
            <a:extLst>
              <a:ext uri="{FF2B5EF4-FFF2-40B4-BE49-F238E27FC236}">
                <a16:creationId xmlns:a16="http://schemas.microsoft.com/office/drawing/2014/main" id="{D8CFBAFE-790F-BB86-8653-B77C40ECD821}"/>
              </a:ext>
            </a:extLst>
          </p:cNvPr>
          <p:cNvSpPr>
            <a:spLocks noGrp="1"/>
          </p:cNvSpPr>
          <p:nvPr>
            <p:ph type="body" sz="quarter" idx="11" hasCustomPrompt="1"/>
          </p:nvPr>
        </p:nvSpPr>
        <p:spPr>
          <a:xfrm>
            <a:off x="334964" y="3028966"/>
            <a:ext cx="4912899" cy="1593761"/>
          </a:xfrm>
          <a:prstGeom prst="rect">
            <a:avLst/>
          </a:prstGeom>
        </p:spPr>
        <p:txBody>
          <a:bodyPr/>
          <a:lstStyle>
            <a:lvl1pPr marL="0" indent="0">
              <a:buNone/>
              <a:defRPr sz="4000"/>
            </a:lvl1pPr>
          </a:lstStyle>
          <a:p>
            <a:r>
              <a:rPr lang="en-US" sz="4000"/>
              <a:t>Title on multiple lines if needed </a:t>
            </a:r>
            <a:r>
              <a:rPr lang="en-US" sz="4000">
                <a:solidFill>
                  <a:schemeClr val="accent1"/>
                </a:solidFill>
              </a:rPr>
              <a:t>and red accent</a:t>
            </a:r>
          </a:p>
        </p:txBody>
      </p:sp>
      <p:sp>
        <p:nvSpPr>
          <p:cNvPr id="9" name="Text Placeholder 8">
            <a:extLst>
              <a:ext uri="{FF2B5EF4-FFF2-40B4-BE49-F238E27FC236}">
                <a16:creationId xmlns:a16="http://schemas.microsoft.com/office/drawing/2014/main" id="{3B3B94DA-11A6-1C67-C333-9DAA04FAD67E}"/>
              </a:ext>
            </a:extLst>
          </p:cNvPr>
          <p:cNvSpPr>
            <a:spLocks noGrp="1"/>
          </p:cNvSpPr>
          <p:nvPr>
            <p:ph type="body" sz="quarter" idx="12" hasCustomPrompt="1"/>
          </p:nvPr>
        </p:nvSpPr>
        <p:spPr>
          <a:xfrm>
            <a:off x="334964" y="6110288"/>
            <a:ext cx="3322637" cy="450851"/>
          </a:xfrm>
          <a:prstGeom prst="rect">
            <a:avLst/>
          </a:prstGeom>
        </p:spPr>
        <p:txBody>
          <a:bodyPr anchor="b"/>
          <a:lstStyle>
            <a:lvl1pPr marL="0" indent="0">
              <a:buNone/>
              <a:defRPr sz="1200"/>
            </a:lvl1pPr>
            <a:lvl2pPr marL="457189" indent="0">
              <a:buNone/>
              <a:defRPr/>
            </a:lvl2pPr>
            <a:lvl3pPr marL="914377" indent="0">
              <a:buNone/>
              <a:defRPr/>
            </a:lvl3pPr>
            <a:lvl4pPr marL="1371566" indent="0">
              <a:buNone/>
              <a:defRPr/>
            </a:lvl4pPr>
            <a:lvl5pPr marL="1828754" indent="0">
              <a:buNone/>
              <a:defRPr/>
            </a:lvl5pPr>
          </a:lstStyle>
          <a:p>
            <a:pPr lvl="0"/>
            <a:r>
              <a:rPr lang="en-US"/>
              <a:t>dd/mm/</a:t>
            </a:r>
            <a:r>
              <a:rPr lang="en-US" err="1"/>
              <a:t>yyyy</a:t>
            </a:r>
            <a:br>
              <a:rPr lang="en-US"/>
            </a:br>
            <a:r>
              <a:rPr lang="en-US"/>
              <a:t>Project: ##-###</a:t>
            </a:r>
          </a:p>
        </p:txBody>
      </p:sp>
      <p:sp>
        <p:nvSpPr>
          <p:cNvPr id="14" name="Picture Placeholder 13">
            <a:extLst>
              <a:ext uri="{FF2B5EF4-FFF2-40B4-BE49-F238E27FC236}">
                <a16:creationId xmlns:a16="http://schemas.microsoft.com/office/drawing/2014/main" id="{23EDFA92-CFFD-E6E4-ACEC-854EC800E9DD}"/>
              </a:ext>
            </a:extLst>
          </p:cNvPr>
          <p:cNvSpPr>
            <a:spLocks noGrp="1"/>
          </p:cNvSpPr>
          <p:nvPr>
            <p:ph type="pic" sz="quarter" idx="14"/>
          </p:nvPr>
        </p:nvSpPr>
        <p:spPr>
          <a:xfrm>
            <a:off x="6096001" y="296863"/>
            <a:ext cx="5724527" cy="6264276"/>
          </a:xfrm>
          <a:prstGeom prst="roundRect">
            <a:avLst>
              <a:gd name="adj" fmla="val 2136"/>
            </a:avLst>
          </a:prstGeom>
          <a:solidFill>
            <a:schemeClr val="accent5"/>
          </a:solidFill>
        </p:spPr>
        <p:txBody>
          <a:bodyPr anchor="ctr"/>
          <a:lstStyle>
            <a:lvl1pPr marL="0" indent="0" algn="ctr">
              <a:buNone/>
              <a:defRPr sz="1000"/>
            </a:lvl1pPr>
          </a:lstStyle>
          <a:p>
            <a:r>
              <a:rPr lang="fr-FR"/>
              <a:t>Cliquez sur l'icône pour ajouter une image</a:t>
            </a:r>
            <a:endParaRPr lang="en-US"/>
          </a:p>
        </p:txBody>
      </p:sp>
      <p:pic>
        <p:nvPicPr>
          <p:cNvPr id="12" name="Picture 11" descr="A red and black logo&#10;&#10;Description automatically generated">
            <a:extLst>
              <a:ext uri="{FF2B5EF4-FFF2-40B4-BE49-F238E27FC236}">
                <a16:creationId xmlns:a16="http://schemas.microsoft.com/office/drawing/2014/main" id="{F3172C00-2F93-CE43-101D-00DEE90C4412}"/>
              </a:ext>
            </a:extLst>
          </p:cNvPr>
          <p:cNvPicPr/>
          <p:nvPr userDrawn="1"/>
        </p:nvPicPr>
        <p:blipFill>
          <a:blip r:embed="rId3"/>
          <a:stretch>
            <a:fillRect/>
          </a:stretch>
        </p:blipFill>
        <p:spPr>
          <a:xfrm>
            <a:off x="334963" y="167728"/>
            <a:ext cx="1427576" cy="1427576"/>
          </a:xfrm>
          <a:prstGeom prst="rect">
            <a:avLst/>
          </a:prstGeom>
        </p:spPr>
      </p:pic>
      <p:sp>
        <p:nvSpPr>
          <p:cNvPr id="15" name="Text Placeholder 6">
            <a:extLst>
              <a:ext uri="{FF2B5EF4-FFF2-40B4-BE49-F238E27FC236}">
                <a16:creationId xmlns:a16="http://schemas.microsoft.com/office/drawing/2014/main" id="{666706E5-4B34-733A-DDD1-9E6124A14D23}"/>
              </a:ext>
            </a:extLst>
          </p:cNvPr>
          <p:cNvSpPr>
            <a:spLocks noGrp="1"/>
          </p:cNvSpPr>
          <p:nvPr>
            <p:ph type="body" sz="quarter" idx="15" hasCustomPrompt="1"/>
          </p:nvPr>
        </p:nvSpPr>
        <p:spPr>
          <a:xfrm>
            <a:off x="334963" y="4905354"/>
            <a:ext cx="4912899" cy="627769"/>
          </a:xfrm>
          <a:prstGeom prst="rect">
            <a:avLst/>
          </a:prstGeom>
        </p:spPr>
        <p:txBody>
          <a:bodyPr/>
          <a:lstStyle>
            <a:lvl1pPr marL="0" indent="0">
              <a:buNone/>
              <a:defRPr sz="2000">
                <a:solidFill>
                  <a:schemeClr val="accent5"/>
                </a:solidFill>
              </a:defRPr>
            </a:lvl1pPr>
          </a:lstStyle>
          <a:p>
            <a:pPr lvl="0"/>
            <a:r>
              <a:rPr lang="en-US"/>
              <a:t>Sub-title of document (optional)</a:t>
            </a:r>
          </a:p>
        </p:txBody>
      </p:sp>
    </p:spTree>
    <p:extLst>
      <p:ext uri="{BB962C8B-B14F-4D97-AF65-F5344CB8AC3E}">
        <p14:creationId xmlns:p14="http://schemas.microsoft.com/office/powerpoint/2010/main" val="1944861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 Sec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D967E-D3B5-A124-6D7E-E2FEDB582E4D}"/>
              </a:ext>
            </a:extLst>
          </p:cNvPr>
          <p:cNvSpPr>
            <a:spLocks noGrp="1"/>
          </p:cNvSpPr>
          <p:nvPr>
            <p:ph type="ctrTitle" hasCustomPrompt="1"/>
          </p:nvPr>
        </p:nvSpPr>
        <p:spPr>
          <a:xfrm>
            <a:off x="334963" y="1764407"/>
            <a:ext cx="11485563" cy="4796732"/>
          </a:xfrm>
          <a:prstGeom prst="rect">
            <a:avLst/>
          </a:prstGeom>
        </p:spPr>
        <p:txBody>
          <a:bodyPr anchor="b">
            <a:noAutofit/>
          </a:bodyPr>
          <a:lstStyle>
            <a:lvl1pPr marL="0" indent="0" algn="l">
              <a:buFont typeface="+mj-lt"/>
              <a:buNone/>
              <a:defRPr sz="2800" b="0" i="0">
                <a:solidFill>
                  <a:schemeClr val="tx1"/>
                </a:solidFill>
                <a:latin typeface="Aptos Light" panose="020B0004020202020204" pitchFamily="34" charset="0"/>
              </a:defRPr>
            </a:lvl1pPr>
          </a:lstStyle>
          <a:p>
            <a:r>
              <a:rPr kumimoji="0" lang="en-US" sz="5400" b="0" i="0" u="none" strike="noStrike" kern="1200" cap="none" spc="0" normalizeH="0" baseline="0" noProof="0">
                <a:ln>
                  <a:noFill/>
                </a:ln>
                <a:solidFill>
                  <a:srgbClr val="212121"/>
                </a:solidFill>
                <a:effectLst/>
                <a:uLnTx/>
                <a:uFillTx/>
                <a:latin typeface="Aptos Light" panose="020B0004020202020204" pitchFamily="34" charset="0"/>
                <a:ea typeface="+mj-ea"/>
                <a:cs typeface="+mj-cs"/>
              </a:rPr>
              <a:t>Title on multiple lines if needed </a:t>
            </a:r>
            <a:r>
              <a:rPr kumimoji="0" lang="en-US" sz="5400" b="0" i="0" u="none" strike="noStrike" kern="1200" cap="none" spc="0" normalizeH="0" baseline="0" noProof="0">
                <a:ln>
                  <a:noFill/>
                </a:ln>
                <a:solidFill>
                  <a:srgbClr val="FF0000"/>
                </a:solidFill>
                <a:effectLst/>
                <a:uLnTx/>
                <a:uFillTx/>
                <a:latin typeface="Aptos Light" panose="020B0004020202020204" pitchFamily="34" charset="0"/>
                <a:ea typeface="+mj-ea"/>
                <a:cs typeface="+mj-cs"/>
              </a:rPr>
              <a:t>with red accent</a:t>
            </a:r>
            <a:endParaRPr lang="en-US"/>
          </a:p>
        </p:txBody>
      </p:sp>
      <p:cxnSp>
        <p:nvCxnSpPr>
          <p:cNvPr id="11" name="Straight Connector 10">
            <a:extLst>
              <a:ext uri="{FF2B5EF4-FFF2-40B4-BE49-F238E27FC236}">
                <a16:creationId xmlns:a16="http://schemas.microsoft.com/office/drawing/2014/main" id="{1FFCF45D-3547-88D8-CA01-9477FF514C4A}"/>
              </a:ext>
            </a:extLst>
          </p:cNvPr>
          <p:cNvCxnSpPr/>
          <p:nvPr userDrawn="1"/>
        </p:nvCxnSpPr>
        <p:spPr>
          <a:xfrm>
            <a:off x="334963" y="1376363"/>
            <a:ext cx="114855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F1AD8FC-0544-B7B2-11CE-58E235BDBE2F}"/>
              </a:ext>
            </a:extLst>
          </p:cNvPr>
          <p:cNvSpPr>
            <a:spLocks noGrp="1"/>
          </p:cNvSpPr>
          <p:nvPr>
            <p:ph type="body" sz="quarter" idx="13" hasCustomPrompt="1"/>
          </p:nvPr>
        </p:nvSpPr>
        <p:spPr>
          <a:xfrm>
            <a:off x="334964" y="296865"/>
            <a:ext cx="2382837" cy="1079500"/>
          </a:xfrm>
          <a:prstGeom prst="rect">
            <a:avLst/>
          </a:prstGeom>
        </p:spPr>
        <p:txBody>
          <a:bodyPr anchor="ctr"/>
          <a:lstStyle>
            <a:lvl1pPr marL="0" indent="0">
              <a:buNone/>
              <a:defRPr sz="8800" b="0" i="0">
                <a:solidFill>
                  <a:schemeClr val="tx1"/>
                </a:solidFill>
                <a:latin typeface="Aptos Light" panose="020B0004020202020204" pitchFamily="34" charset="0"/>
              </a:defRPr>
            </a:lvl1pPr>
          </a:lstStyle>
          <a:p>
            <a:pPr lvl="0"/>
            <a:r>
              <a:rPr lang="en-US"/>
              <a:t>1</a:t>
            </a:r>
          </a:p>
        </p:txBody>
      </p:sp>
      <p:sp>
        <p:nvSpPr>
          <p:cNvPr id="3" name="ZoneTexte 2">
            <a:extLst>
              <a:ext uri="{FF2B5EF4-FFF2-40B4-BE49-F238E27FC236}">
                <a16:creationId xmlns:a16="http://schemas.microsoft.com/office/drawing/2014/main" id="{BFDDC315-4ABB-E61F-825B-35A88AE28C99}"/>
              </a:ext>
            </a:extLst>
          </p:cNvPr>
          <p:cNvSpPr txBox="1"/>
          <p:nvPr userDrawn="1"/>
        </p:nvSpPr>
        <p:spPr>
          <a:xfrm>
            <a:off x="1207365" y="692457"/>
            <a:ext cx="184731" cy="369332"/>
          </a:xfrm>
          <a:prstGeom prst="rect">
            <a:avLst/>
          </a:prstGeom>
          <a:noFill/>
        </p:spPr>
        <p:txBody>
          <a:bodyPr wrap="none" rtlCol="0">
            <a:spAutoFit/>
          </a:bodyPr>
          <a:lstStyle/>
          <a:p>
            <a:endParaRPr lang="fr-FR" sz="1800"/>
          </a:p>
        </p:txBody>
      </p:sp>
    </p:spTree>
    <p:extLst>
      <p:ext uri="{BB962C8B-B14F-4D97-AF65-F5344CB8AC3E}">
        <p14:creationId xmlns:p14="http://schemas.microsoft.com/office/powerpoint/2010/main" val="29899693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 Section - image 0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D967E-D3B5-A124-6D7E-E2FEDB582E4D}"/>
              </a:ext>
            </a:extLst>
          </p:cNvPr>
          <p:cNvSpPr>
            <a:spLocks noGrp="1"/>
          </p:cNvSpPr>
          <p:nvPr>
            <p:ph type="ctrTitle" hasCustomPrompt="1"/>
          </p:nvPr>
        </p:nvSpPr>
        <p:spPr>
          <a:xfrm>
            <a:off x="334963" y="1764407"/>
            <a:ext cx="11485563" cy="4796732"/>
          </a:xfrm>
          <a:prstGeom prst="rect">
            <a:avLst/>
          </a:prstGeom>
        </p:spPr>
        <p:txBody>
          <a:bodyPr anchor="b">
            <a:noAutofit/>
          </a:bodyPr>
          <a:lstStyle>
            <a:lvl1pPr marL="0" indent="0" algn="l">
              <a:buFont typeface="+mj-lt"/>
              <a:buNone/>
              <a:defRPr sz="2800" b="0" i="0">
                <a:solidFill>
                  <a:schemeClr val="tx1"/>
                </a:solidFill>
                <a:latin typeface="Aptos Light" panose="020B0004020202020204" pitchFamily="34" charset="0"/>
              </a:defRPr>
            </a:lvl1pPr>
          </a:lstStyle>
          <a:p>
            <a:r>
              <a:rPr lang="en-US" sz="5400"/>
              <a:t>Title on multiple lines if needed </a:t>
            </a:r>
            <a:r>
              <a:rPr lang="en-US" sz="5400">
                <a:solidFill>
                  <a:srgbClr val="FF0000"/>
                </a:solidFill>
              </a:rPr>
              <a:t>with red accent</a:t>
            </a:r>
            <a:endParaRPr lang="en-US"/>
          </a:p>
        </p:txBody>
      </p:sp>
      <p:cxnSp>
        <p:nvCxnSpPr>
          <p:cNvPr id="11" name="Straight Connector 10">
            <a:extLst>
              <a:ext uri="{FF2B5EF4-FFF2-40B4-BE49-F238E27FC236}">
                <a16:creationId xmlns:a16="http://schemas.microsoft.com/office/drawing/2014/main" id="{1FFCF45D-3547-88D8-CA01-9477FF514C4A}"/>
              </a:ext>
            </a:extLst>
          </p:cNvPr>
          <p:cNvCxnSpPr/>
          <p:nvPr userDrawn="1"/>
        </p:nvCxnSpPr>
        <p:spPr>
          <a:xfrm>
            <a:off x="334963" y="1376363"/>
            <a:ext cx="114855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F1AD8FC-0544-B7B2-11CE-58E235BDBE2F}"/>
              </a:ext>
            </a:extLst>
          </p:cNvPr>
          <p:cNvSpPr>
            <a:spLocks noGrp="1"/>
          </p:cNvSpPr>
          <p:nvPr>
            <p:ph type="body" sz="quarter" idx="13" hasCustomPrompt="1"/>
          </p:nvPr>
        </p:nvSpPr>
        <p:spPr>
          <a:xfrm>
            <a:off x="334964" y="296865"/>
            <a:ext cx="2382837" cy="1079500"/>
          </a:xfrm>
          <a:prstGeom prst="rect">
            <a:avLst/>
          </a:prstGeom>
        </p:spPr>
        <p:txBody>
          <a:bodyPr anchor="ctr"/>
          <a:lstStyle>
            <a:lvl1pPr marL="0" indent="0">
              <a:buNone/>
              <a:defRPr sz="8800" b="0" i="0">
                <a:solidFill>
                  <a:schemeClr val="tx1"/>
                </a:solidFill>
                <a:latin typeface="Aptos Light" panose="020B0004020202020204" pitchFamily="34" charset="0"/>
              </a:defRPr>
            </a:lvl1pPr>
          </a:lstStyle>
          <a:p>
            <a:pPr lvl="0"/>
            <a:r>
              <a:rPr lang="en-US"/>
              <a:t>1</a:t>
            </a:r>
          </a:p>
        </p:txBody>
      </p:sp>
      <p:sp>
        <p:nvSpPr>
          <p:cNvPr id="5" name="Espace réservé pour une image  4">
            <a:extLst>
              <a:ext uri="{FF2B5EF4-FFF2-40B4-BE49-F238E27FC236}">
                <a16:creationId xmlns:a16="http://schemas.microsoft.com/office/drawing/2014/main" id="{5273CF40-1220-A4D5-E038-CD3C1A351D12}"/>
              </a:ext>
            </a:extLst>
          </p:cNvPr>
          <p:cNvSpPr>
            <a:spLocks noGrp="1"/>
          </p:cNvSpPr>
          <p:nvPr>
            <p:ph type="pic" sz="quarter" idx="14" hasCustomPrompt="1"/>
          </p:nvPr>
        </p:nvSpPr>
        <p:spPr>
          <a:xfrm>
            <a:off x="8189914" y="1597652"/>
            <a:ext cx="3630612" cy="2264736"/>
          </a:xfrm>
          <a:prstGeom prst="roundRect">
            <a:avLst>
              <a:gd name="adj" fmla="val 6358"/>
            </a:avLst>
          </a:prstGeom>
          <a:solidFill>
            <a:schemeClr val="accent5"/>
          </a:solidFill>
        </p:spPr>
        <p:txBody>
          <a:bodyPr anchor="ctr"/>
          <a:lstStyle>
            <a:lvl1pPr marL="0" indent="0" algn="ctr">
              <a:buNone/>
              <a:defRPr sz="1000"/>
            </a:lvl1pPr>
          </a:lstStyle>
          <a:p>
            <a:r>
              <a:rPr lang="fr-FR"/>
              <a:t>[insert image </a:t>
            </a:r>
            <a:r>
              <a:rPr lang="fr-FR" err="1"/>
              <a:t>here</a:t>
            </a:r>
            <a:r>
              <a:rPr lang="fr-FR"/>
              <a:t>]</a:t>
            </a:r>
          </a:p>
        </p:txBody>
      </p:sp>
    </p:spTree>
    <p:extLst>
      <p:ext uri="{BB962C8B-B14F-4D97-AF65-F5344CB8AC3E}">
        <p14:creationId xmlns:p14="http://schemas.microsoft.com/office/powerpoint/2010/main" val="2588084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 Section - image 0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D967E-D3B5-A124-6D7E-E2FEDB582E4D}"/>
              </a:ext>
            </a:extLst>
          </p:cNvPr>
          <p:cNvSpPr>
            <a:spLocks noGrp="1"/>
          </p:cNvSpPr>
          <p:nvPr>
            <p:ph type="ctrTitle" hasCustomPrompt="1"/>
          </p:nvPr>
        </p:nvSpPr>
        <p:spPr>
          <a:xfrm>
            <a:off x="334963" y="1764406"/>
            <a:ext cx="11485562" cy="4796732"/>
          </a:xfrm>
          <a:prstGeom prst="rect">
            <a:avLst/>
          </a:prstGeom>
        </p:spPr>
        <p:txBody>
          <a:bodyPr anchor="b">
            <a:noAutofit/>
          </a:bodyPr>
          <a:lstStyle>
            <a:lvl1pPr marL="0" indent="0" algn="l">
              <a:buFont typeface="+mj-lt"/>
              <a:buNone/>
              <a:defRPr sz="2800" b="0" i="0">
                <a:solidFill>
                  <a:schemeClr val="tx1"/>
                </a:solidFill>
                <a:latin typeface="Aptos Light" panose="020B0004020202020204" pitchFamily="34" charset="0"/>
              </a:defRPr>
            </a:lvl1pPr>
          </a:lstStyle>
          <a:p>
            <a:r>
              <a:rPr lang="en-US" sz="5400"/>
              <a:t>Title on multiple lines if needed </a:t>
            </a:r>
            <a:r>
              <a:rPr lang="en-US" sz="5400">
                <a:solidFill>
                  <a:srgbClr val="FF0000"/>
                </a:solidFill>
              </a:rPr>
              <a:t>with red accent</a:t>
            </a:r>
            <a:endParaRPr lang="en-US"/>
          </a:p>
        </p:txBody>
      </p:sp>
      <p:cxnSp>
        <p:nvCxnSpPr>
          <p:cNvPr id="11" name="Straight Connector 10">
            <a:extLst>
              <a:ext uri="{FF2B5EF4-FFF2-40B4-BE49-F238E27FC236}">
                <a16:creationId xmlns:a16="http://schemas.microsoft.com/office/drawing/2014/main" id="{1FFCF45D-3547-88D8-CA01-9477FF514C4A}"/>
              </a:ext>
            </a:extLst>
          </p:cNvPr>
          <p:cNvCxnSpPr/>
          <p:nvPr userDrawn="1"/>
        </p:nvCxnSpPr>
        <p:spPr>
          <a:xfrm>
            <a:off x="334963" y="1376363"/>
            <a:ext cx="114855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F1AD8FC-0544-B7B2-11CE-58E235BDBE2F}"/>
              </a:ext>
            </a:extLst>
          </p:cNvPr>
          <p:cNvSpPr>
            <a:spLocks noGrp="1"/>
          </p:cNvSpPr>
          <p:nvPr>
            <p:ph type="body" sz="quarter" idx="13" hasCustomPrompt="1"/>
          </p:nvPr>
        </p:nvSpPr>
        <p:spPr>
          <a:xfrm>
            <a:off x="334963" y="296864"/>
            <a:ext cx="2382837" cy="1079500"/>
          </a:xfrm>
          <a:prstGeom prst="rect">
            <a:avLst/>
          </a:prstGeom>
        </p:spPr>
        <p:txBody>
          <a:bodyPr anchor="ctr"/>
          <a:lstStyle>
            <a:lvl1pPr marL="0" indent="0">
              <a:buNone/>
              <a:defRPr sz="8800" b="0" i="0">
                <a:solidFill>
                  <a:schemeClr val="tx1"/>
                </a:solidFill>
                <a:latin typeface="Aptos Light" panose="020B0004020202020204" pitchFamily="34" charset="0"/>
              </a:defRPr>
            </a:lvl1pPr>
          </a:lstStyle>
          <a:p>
            <a:pPr lvl="0"/>
            <a:r>
              <a:rPr lang="en-US"/>
              <a:t>1</a:t>
            </a:r>
          </a:p>
        </p:txBody>
      </p:sp>
      <p:sp>
        <p:nvSpPr>
          <p:cNvPr id="5" name="Espace réservé pour une image  4">
            <a:extLst>
              <a:ext uri="{FF2B5EF4-FFF2-40B4-BE49-F238E27FC236}">
                <a16:creationId xmlns:a16="http://schemas.microsoft.com/office/drawing/2014/main" id="{5273CF40-1220-A4D5-E038-CD3C1A351D12}"/>
              </a:ext>
            </a:extLst>
          </p:cNvPr>
          <p:cNvSpPr>
            <a:spLocks noGrp="1"/>
          </p:cNvSpPr>
          <p:nvPr>
            <p:ph type="pic" sz="quarter" idx="14" hasCustomPrompt="1"/>
          </p:nvPr>
        </p:nvSpPr>
        <p:spPr>
          <a:xfrm>
            <a:off x="8189913" y="1597652"/>
            <a:ext cx="3630612" cy="2264736"/>
          </a:xfrm>
          <a:prstGeom prst="roundRect">
            <a:avLst>
              <a:gd name="adj" fmla="val 6358"/>
            </a:avLst>
          </a:prstGeom>
          <a:solidFill>
            <a:schemeClr val="accent5"/>
          </a:solidFill>
        </p:spPr>
        <p:txBody>
          <a:bodyPr anchor="ctr"/>
          <a:lstStyle>
            <a:lvl1pPr marL="0" indent="0" algn="ctr">
              <a:buNone/>
              <a:defRPr sz="1000"/>
            </a:lvl1pPr>
          </a:lstStyle>
          <a:p>
            <a:r>
              <a:rPr lang="fr-FR"/>
              <a:t>[insert image </a:t>
            </a:r>
            <a:r>
              <a:rPr lang="fr-FR" err="1"/>
              <a:t>here</a:t>
            </a:r>
            <a:r>
              <a:rPr lang="fr-FR"/>
              <a:t>]</a:t>
            </a:r>
          </a:p>
        </p:txBody>
      </p:sp>
    </p:spTree>
    <p:extLst>
      <p:ext uri="{BB962C8B-B14F-4D97-AF65-F5344CB8AC3E}">
        <p14:creationId xmlns:p14="http://schemas.microsoft.com/office/powerpoint/2010/main" val="35026581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 Section - image 0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CCADC6-E1EF-2323-8A6E-E61B206D0F51}"/>
              </a:ext>
            </a:extLst>
          </p:cNvPr>
          <p:cNvSpPr>
            <a:spLocks noGrp="1"/>
          </p:cNvSpPr>
          <p:nvPr>
            <p:ph type="sldNum" sz="quarter" idx="12"/>
          </p:nvPr>
        </p:nvSpPr>
        <p:spPr/>
        <p:txBody>
          <a:bodyPr/>
          <a:lstStyle/>
          <a:p>
            <a:fld id="{FE142C23-2E17-9648-8B0C-A5E87F69F9CE}" type="slidenum">
              <a:rPr lang="en-US" smtClean="0"/>
              <a:t>‹N°›</a:t>
            </a:fld>
            <a:endParaRPr lang="en-US"/>
          </a:p>
        </p:txBody>
      </p:sp>
      <p:sp>
        <p:nvSpPr>
          <p:cNvPr id="2" name="Title 1">
            <a:extLst>
              <a:ext uri="{FF2B5EF4-FFF2-40B4-BE49-F238E27FC236}">
                <a16:creationId xmlns:a16="http://schemas.microsoft.com/office/drawing/2014/main" id="{8B2237AE-200B-4A04-22EE-B9D1A57221BF}"/>
              </a:ext>
            </a:extLst>
          </p:cNvPr>
          <p:cNvSpPr>
            <a:spLocks noGrp="1"/>
          </p:cNvSpPr>
          <p:nvPr>
            <p:ph type="ctrTitle" hasCustomPrompt="1"/>
          </p:nvPr>
        </p:nvSpPr>
        <p:spPr>
          <a:xfrm>
            <a:off x="334965" y="1764407"/>
            <a:ext cx="6698135" cy="4796732"/>
          </a:xfrm>
          <a:prstGeom prst="rect">
            <a:avLst/>
          </a:prstGeom>
        </p:spPr>
        <p:txBody>
          <a:bodyPr anchor="b">
            <a:noAutofit/>
          </a:bodyPr>
          <a:lstStyle>
            <a:lvl1pPr marL="0" indent="0" algn="l">
              <a:buFont typeface="+mj-lt"/>
              <a:buNone/>
              <a:defRPr sz="2800" b="0" i="0">
                <a:solidFill>
                  <a:schemeClr val="tx1"/>
                </a:solidFill>
                <a:latin typeface="Aptos Light" panose="020B0004020202020204" pitchFamily="34" charset="0"/>
              </a:defRPr>
            </a:lvl1pPr>
          </a:lstStyle>
          <a:p>
            <a:r>
              <a:rPr lang="en-US" sz="5400"/>
              <a:t>Title on multiple lines if needed </a:t>
            </a:r>
            <a:r>
              <a:rPr lang="en-US" sz="5400">
                <a:solidFill>
                  <a:srgbClr val="FF0000"/>
                </a:solidFill>
              </a:rPr>
              <a:t>with red accent</a:t>
            </a:r>
            <a:endParaRPr lang="en-US"/>
          </a:p>
        </p:txBody>
      </p:sp>
      <p:cxnSp>
        <p:nvCxnSpPr>
          <p:cNvPr id="3" name="Straight Connector 10">
            <a:extLst>
              <a:ext uri="{FF2B5EF4-FFF2-40B4-BE49-F238E27FC236}">
                <a16:creationId xmlns:a16="http://schemas.microsoft.com/office/drawing/2014/main" id="{A75E0318-26FF-AC4E-3FBB-C21C81D76691}"/>
              </a:ext>
            </a:extLst>
          </p:cNvPr>
          <p:cNvCxnSpPr/>
          <p:nvPr userDrawn="1"/>
        </p:nvCxnSpPr>
        <p:spPr>
          <a:xfrm>
            <a:off x="334963" y="1376363"/>
            <a:ext cx="114855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12">
            <a:extLst>
              <a:ext uri="{FF2B5EF4-FFF2-40B4-BE49-F238E27FC236}">
                <a16:creationId xmlns:a16="http://schemas.microsoft.com/office/drawing/2014/main" id="{AA8AE7AC-CB03-83E7-5A32-58BD59383047}"/>
              </a:ext>
            </a:extLst>
          </p:cNvPr>
          <p:cNvSpPr>
            <a:spLocks noGrp="1"/>
          </p:cNvSpPr>
          <p:nvPr>
            <p:ph type="body" sz="quarter" idx="13" hasCustomPrompt="1"/>
          </p:nvPr>
        </p:nvSpPr>
        <p:spPr>
          <a:xfrm>
            <a:off x="334964" y="296865"/>
            <a:ext cx="2382837" cy="1079500"/>
          </a:xfrm>
          <a:prstGeom prst="rect">
            <a:avLst/>
          </a:prstGeom>
        </p:spPr>
        <p:txBody>
          <a:bodyPr anchor="ctr"/>
          <a:lstStyle>
            <a:lvl1pPr marL="0" indent="0">
              <a:buNone/>
              <a:defRPr sz="8800" b="0" i="0">
                <a:solidFill>
                  <a:schemeClr val="tx1"/>
                </a:solidFill>
                <a:latin typeface="Aptos Light" panose="020B0004020202020204" pitchFamily="34" charset="0"/>
              </a:defRPr>
            </a:lvl1pPr>
          </a:lstStyle>
          <a:p>
            <a:pPr lvl="0"/>
            <a:r>
              <a:rPr lang="en-US"/>
              <a:t>1</a:t>
            </a:r>
          </a:p>
        </p:txBody>
      </p:sp>
      <p:sp>
        <p:nvSpPr>
          <p:cNvPr id="7" name="Espace réservé pour une image  4">
            <a:extLst>
              <a:ext uri="{FF2B5EF4-FFF2-40B4-BE49-F238E27FC236}">
                <a16:creationId xmlns:a16="http://schemas.microsoft.com/office/drawing/2014/main" id="{58A541D6-8F0F-69A7-9705-0185F15EC62D}"/>
              </a:ext>
            </a:extLst>
          </p:cNvPr>
          <p:cNvSpPr>
            <a:spLocks noGrp="1"/>
          </p:cNvSpPr>
          <p:nvPr>
            <p:ph type="pic" sz="quarter" idx="14" hasCustomPrompt="1"/>
          </p:nvPr>
        </p:nvSpPr>
        <p:spPr>
          <a:xfrm>
            <a:off x="7538936" y="1597652"/>
            <a:ext cx="4281589" cy="4963485"/>
          </a:xfrm>
          <a:prstGeom prst="roundRect">
            <a:avLst>
              <a:gd name="adj" fmla="val 3781"/>
            </a:avLst>
          </a:prstGeom>
          <a:solidFill>
            <a:schemeClr val="accent5"/>
          </a:solidFill>
        </p:spPr>
        <p:txBody>
          <a:bodyPr anchor="ctr"/>
          <a:lstStyle>
            <a:lvl1pPr marL="0" indent="0" algn="ctr">
              <a:buNone/>
              <a:defRPr sz="1000"/>
            </a:lvl1pPr>
          </a:lstStyle>
          <a:p>
            <a:r>
              <a:rPr lang="fr-FR"/>
              <a:t>[insert image </a:t>
            </a:r>
            <a:r>
              <a:rPr lang="fr-FR" err="1"/>
              <a:t>here</a:t>
            </a:r>
            <a:r>
              <a:rPr lang="fr-FR"/>
              <a:t>]</a:t>
            </a:r>
          </a:p>
        </p:txBody>
      </p:sp>
    </p:spTree>
    <p:extLst>
      <p:ext uri="{BB962C8B-B14F-4D97-AF65-F5344CB8AC3E}">
        <p14:creationId xmlns:p14="http://schemas.microsoft.com/office/powerpoint/2010/main" val="2078863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grey - Section - image 01">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E0DA5B-1D99-3EFA-B6E0-FBB4D0F99041}"/>
              </a:ext>
            </a:extLst>
          </p:cNvPr>
          <p:cNvSpPr>
            <a:spLocks noGrp="1"/>
          </p:cNvSpPr>
          <p:nvPr>
            <p:ph type="ctrTitle" hasCustomPrompt="1"/>
          </p:nvPr>
        </p:nvSpPr>
        <p:spPr>
          <a:xfrm>
            <a:off x="334963" y="1764407"/>
            <a:ext cx="11485563" cy="4796732"/>
          </a:xfrm>
          <a:prstGeom prst="rect">
            <a:avLst/>
          </a:prstGeom>
        </p:spPr>
        <p:txBody>
          <a:bodyPr anchor="b">
            <a:noAutofit/>
          </a:bodyPr>
          <a:lstStyle>
            <a:lvl1pPr marL="0" indent="0" algn="l">
              <a:buFont typeface="+mj-lt"/>
              <a:buNone/>
              <a:defRPr sz="2800" b="0" i="0">
                <a:solidFill>
                  <a:schemeClr val="tx1"/>
                </a:solidFill>
                <a:latin typeface="Aptos Light" panose="020B0004020202020204" pitchFamily="34" charset="0"/>
              </a:defRPr>
            </a:lvl1pPr>
          </a:lstStyle>
          <a:p>
            <a:r>
              <a:rPr kumimoji="0" lang="en-US" sz="5400" b="0" i="0" u="none" strike="noStrike" kern="1200" cap="none" spc="0" normalizeH="0" baseline="0" noProof="0">
                <a:ln>
                  <a:noFill/>
                </a:ln>
                <a:solidFill>
                  <a:srgbClr val="212121"/>
                </a:solidFill>
                <a:effectLst/>
                <a:uLnTx/>
                <a:uFillTx/>
                <a:latin typeface="Aptos Light" panose="020B0004020202020204" pitchFamily="34" charset="0"/>
                <a:ea typeface="+mj-ea"/>
                <a:cs typeface="+mj-cs"/>
              </a:rPr>
              <a:t>Title on multiple lines if needed </a:t>
            </a:r>
            <a:r>
              <a:rPr kumimoji="0" lang="en-US" sz="5400" b="0" i="0" u="none" strike="noStrike" kern="1200" cap="none" spc="0" normalizeH="0" baseline="0" noProof="0">
                <a:ln>
                  <a:noFill/>
                </a:ln>
                <a:solidFill>
                  <a:srgbClr val="FF0000"/>
                </a:solidFill>
                <a:effectLst/>
                <a:uLnTx/>
                <a:uFillTx/>
                <a:latin typeface="Aptos Light" panose="020B0004020202020204" pitchFamily="34" charset="0"/>
                <a:ea typeface="+mj-ea"/>
                <a:cs typeface="+mj-cs"/>
              </a:rPr>
              <a:t>with red accent</a:t>
            </a:r>
            <a:endParaRPr lang="en-US"/>
          </a:p>
        </p:txBody>
      </p:sp>
      <p:cxnSp>
        <p:nvCxnSpPr>
          <p:cNvPr id="7" name="Straight Connector 10">
            <a:extLst>
              <a:ext uri="{FF2B5EF4-FFF2-40B4-BE49-F238E27FC236}">
                <a16:creationId xmlns:a16="http://schemas.microsoft.com/office/drawing/2014/main" id="{DF1462E5-F199-67FB-A5C9-0AA9D891A80B}"/>
              </a:ext>
            </a:extLst>
          </p:cNvPr>
          <p:cNvCxnSpPr/>
          <p:nvPr userDrawn="1"/>
        </p:nvCxnSpPr>
        <p:spPr>
          <a:xfrm>
            <a:off x="334963" y="1376363"/>
            <a:ext cx="114855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2">
            <a:extLst>
              <a:ext uri="{FF2B5EF4-FFF2-40B4-BE49-F238E27FC236}">
                <a16:creationId xmlns:a16="http://schemas.microsoft.com/office/drawing/2014/main" id="{6875708B-4966-C1BC-2FE4-31934766C770}"/>
              </a:ext>
            </a:extLst>
          </p:cNvPr>
          <p:cNvSpPr>
            <a:spLocks noGrp="1"/>
          </p:cNvSpPr>
          <p:nvPr>
            <p:ph type="body" sz="quarter" idx="13" hasCustomPrompt="1"/>
          </p:nvPr>
        </p:nvSpPr>
        <p:spPr>
          <a:xfrm>
            <a:off x="334964" y="296865"/>
            <a:ext cx="2382837" cy="1079500"/>
          </a:xfrm>
          <a:prstGeom prst="rect">
            <a:avLst/>
          </a:prstGeom>
        </p:spPr>
        <p:txBody>
          <a:bodyPr anchor="ctr"/>
          <a:lstStyle>
            <a:lvl1pPr marL="0" indent="0">
              <a:buNone/>
              <a:defRPr sz="8800" b="0" i="0">
                <a:solidFill>
                  <a:schemeClr val="tx1"/>
                </a:solidFill>
                <a:latin typeface="Aptos Light" panose="020B0004020202020204" pitchFamily="34" charset="0"/>
              </a:defRPr>
            </a:lvl1pPr>
          </a:lstStyle>
          <a:p>
            <a:pPr lvl="0"/>
            <a:r>
              <a:rPr lang="en-US"/>
              <a:t>1</a:t>
            </a:r>
          </a:p>
        </p:txBody>
      </p:sp>
      <p:sp>
        <p:nvSpPr>
          <p:cNvPr id="9" name="Espace réservé pour une image  4">
            <a:extLst>
              <a:ext uri="{FF2B5EF4-FFF2-40B4-BE49-F238E27FC236}">
                <a16:creationId xmlns:a16="http://schemas.microsoft.com/office/drawing/2014/main" id="{C87EE6E3-BC6C-3188-B364-5F96B6566AAC}"/>
              </a:ext>
            </a:extLst>
          </p:cNvPr>
          <p:cNvSpPr>
            <a:spLocks noGrp="1"/>
          </p:cNvSpPr>
          <p:nvPr>
            <p:ph type="pic" sz="quarter" idx="14" hasCustomPrompt="1"/>
          </p:nvPr>
        </p:nvSpPr>
        <p:spPr>
          <a:xfrm>
            <a:off x="8189914" y="1597652"/>
            <a:ext cx="3630612" cy="2264736"/>
          </a:xfrm>
          <a:prstGeom prst="roundRect">
            <a:avLst>
              <a:gd name="adj" fmla="val 6788"/>
            </a:avLst>
          </a:prstGeom>
          <a:solidFill>
            <a:schemeClr val="accent5"/>
          </a:solidFill>
        </p:spPr>
        <p:txBody>
          <a:bodyPr anchor="ctr"/>
          <a:lstStyle>
            <a:lvl1pPr marL="0" indent="0" algn="ctr">
              <a:buNone/>
              <a:defRPr sz="1000"/>
            </a:lvl1pPr>
          </a:lstStyle>
          <a:p>
            <a:r>
              <a:rPr lang="fr-FR"/>
              <a:t>[insert image </a:t>
            </a:r>
            <a:r>
              <a:rPr lang="fr-FR" err="1"/>
              <a:t>here</a:t>
            </a:r>
            <a:r>
              <a:rPr lang="fr-FR"/>
              <a:t>]</a:t>
            </a:r>
          </a:p>
        </p:txBody>
      </p:sp>
    </p:spTree>
    <p:extLst>
      <p:ext uri="{BB962C8B-B14F-4D97-AF65-F5344CB8AC3E}">
        <p14:creationId xmlns:p14="http://schemas.microsoft.com/office/powerpoint/2010/main" val="15786217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grey - Section - image 02">
    <p:bg>
      <p:bgPr>
        <a:solidFill>
          <a:schemeClr val="accent3"/>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7E54F60-1D48-D508-8EFC-155A45C24F18}"/>
              </a:ext>
            </a:extLst>
          </p:cNvPr>
          <p:cNvSpPr>
            <a:spLocks noGrp="1"/>
          </p:cNvSpPr>
          <p:nvPr>
            <p:ph type="ctrTitle" hasCustomPrompt="1"/>
          </p:nvPr>
        </p:nvSpPr>
        <p:spPr>
          <a:xfrm>
            <a:off x="334965" y="1764407"/>
            <a:ext cx="6698135" cy="4796732"/>
          </a:xfrm>
          <a:prstGeom prst="rect">
            <a:avLst/>
          </a:prstGeom>
        </p:spPr>
        <p:txBody>
          <a:bodyPr anchor="b">
            <a:noAutofit/>
          </a:bodyPr>
          <a:lstStyle>
            <a:lvl1pPr marL="0" indent="0" algn="l">
              <a:buFont typeface="+mj-lt"/>
              <a:buNone/>
              <a:defRPr sz="2800" b="0" i="0">
                <a:solidFill>
                  <a:schemeClr val="tx1"/>
                </a:solidFill>
                <a:latin typeface="Aptos Light" panose="020B0004020202020204" pitchFamily="34" charset="0"/>
              </a:defRPr>
            </a:lvl1pPr>
          </a:lstStyle>
          <a:p>
            <a:r>
              <a:rPr kumimoji="0" lang="en-US" sz="5400" b="0" i="0" u="none" strike="noStrike" kern="1200" cap="none" spc="0" normalizeH="0" baseline="0" noProof="0">
                <a:ln>
                  <a:noFill/>
                </a:ln>
                <a:solidFill>
                  <a:srgbClr val="212121"/>
                </a:solidFill>
                <a:effectLst/>
                <a:uLnTx/>
                <a:uFillTx/>
                <a:latin typeface="Aptos Light" panose="020B0004020202020204" pitchFamily="34" charset="0"/>
                <a:ea typeface="+mj-ea"/>
                <a:cs typeface="+mj-cs"/>
              </a:rPr>
              <a:t>Title on multiple lines if needed </a:t>
            </a:r>
            <a:r>
              <a:rPr kumimoji="0" lang="en-US" sz="5400" b="0" i="0" u="none" strike="noStrike" kern="1200" cap="none" spc="0" normalizeH="0" baseline="0" noProof="0">
                <a:ln>
                  <a:noFill/>
                </a:ln>
                <a:solidFill>
                  <a:srgbClr val="FF0000"/>
                </a:solidFill>
                <a:effectLst/>
                <a:uLnTx/>
                <a:uFillTx/>
                <a:latin typeface="Aptos Light" panose="020B0004020202020204" pitchFamily="34" charset="0"/>
                <a:ea typeface="+mj-ea"/>
                <a:cs typeface="+mj-cs"/>
              </a:rPr>
              <a:t>with red accent</a:t>
            </a:r>
            <a:endParaRPr lang="en-US"/>
          </a:p>
        </p:txBody>
      </p:sp>
      <p:cxnSp>
        <p:nvCxnSpPr>
          <p:cNvPr id="10" name="Straight Connector 10">
            <a:extLst>
              <a:ext uri="{FF2B5EF4-FFF2-40B4-BE49-F238E27FC236}">
                <a16:creationId xmlns:a16="http://schemas.microsoft.com/office/drawing/2014/main" id="{D12C409D-5E83-6ED4-ED47-7FD4C35D32D8}"/>
              </a:ext>
            </a:extLst>
          </p:cNvPr>
          <p:cNvCxnSpPr/>
          <p:nvPr userDrawn="1"/>
        </p:nvCxnSpPr>
        <p:spPr>
          <a:xfrm>
            <a:off x="334963" y="1376363"/>
            <a:ext cx="114855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2">
            <a:extLst>
              <a:ext uri="{FF2B5EF4-FFF2-40B4-BE49-F238E27FC236}">
                <a16:creationId xmlns:a16="http://schemas.microsoft.com/office/drawing/2014/main" id="{C1439BE7-3DB5-F056-C3FF-E4B68F9087FD}"/>
              </a:ext>
            </a:extLst>
          </p:cNvPr>
          <p:cNvSpPr>
            <a:spLocks noGrp="1"/>
          </p:cNvSpPr>
          <p:nvPr>
            <p:ph type="body" sz="quarter" idx="13" hasCustomPrompt="1"/>
          </p:nvPr>
        </p:nvSpPr>
        <p:spPr>
          <a:xfrm>
            <a:off x="334964" y="296865"/>
            <a:ext cx="2382837" cy="1079500"/>
          </a:xfrm>
          <a:prstGeom prst="rect">
            <a:avLst/>
          </a:prstGeom>
        </p:spPr>
        <p:txBody>
          <a:bodyPr anchor="ctr"/>
          <a:lstStyle>
            <a:lvl1pPr marL="0" indent="0">
              <a:buNone/>
              <a:defRPr sz="8800" b="0" i="0">
                <a:solidFill>
                  <a:schemeClr val="tx1"/>
                </a:solidFill>
                <a:latin typeface="Aptos Light" panose="020B0004020202020204" pitchFamily="34" charset="0"/>
              </a:defRPr>
            </a:lvl1pPr>
          </a:lstStyle>
          <a:p>
            <a:pPr lvl="0"/>
            <a:r>
              <a:rPr lang="en-US"/>
              <a:t>1</a:t>
            </a:r>
          </a:p>
        </p:txBody>
      </p:sp>
      <p:sp>
        <p:nvSpPr>
          <p:cNvPr id="12" name="Espace réservé pour une image  4">
            <a:extLst>
              <a:ext uri="{FF2B5EF4-FFF2-40B4-BE49-F238E27FC236}">
                <a16:creationId xmlns:a16="http://schemas.microsoft.com/office/drawing/2014/main" id="{AA5A967A-015A-8626-1B3E-CD54567EF6E7}"/>
              </a:ext>
            </a:extLst>
          </p:cNvPr>
          <p:cNvSpPr>
            <a:spLocks noGrp="1"/>
          </p:cNvSpPr>
          <p:nvPr>
            <p:ph type="pic" sz="quarter" idx="14" hasCustomPrompt="1"/>
          </p:nvPr>
        </p:nvSpPr>
        <p:spPr>
          <a:xfrm>
            <a:off x="7538936" y="1597652"/>
            <a:ext cx="4281589" cy="4963485"/>
          </a:xfrm>
          <a:prstGeom prst="roundRect">
            <a:avLst>
              <a:gd name="adj" fmla="val 3781"/>
            </a:avLst>
          </a:prstGeom>
          <a:solidFill>
            <a:schemeClr val="accent5"/>
          </a:solidFill>
        </p:spPr>
        <p:txBody>
          <a:bodyPr anchor="ctr"/>
          <a:lstStyle>
            <a:lvl1pPr marL="0" indent="0" algn="ctr">
              <a:buNone/>
              <a:defRPr sz="1000"/>
            </a:lvl1pPr>
          </a:lstStyle>
          <a:p>
            <a:r>
              <a:rPr lang="fr-FR"/>
              <a:t>[insert image </a:t>
            </a:r>
            <a:r>
              <a:rPr lang="fr-FR" err="1"/>
              <a:t>here</a:t>
            </a:r>
            <a:r>
              <a:rPr lang="fr-FR"/>
              <a:t>]</a:t>
            </a:r>
          </a:p>
        </p:txBody>
      </p:sp>
    </p:spTree>
    <p:extLst>
      <p:ext uri="{BB962C8B-B14F-4D97-AF65-F5344CB8AC3E}">
        <p14:creationId xmlns:p14="http://schemas.microsoft.com/office/powerpoint/2010/main" val="2622973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 Sub-Sectio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D967E-D3B5-A124-6D7E-E2FEDB582E4D}"/>
              </a:ext>
            </a:extLst>
          </p:cNvPr>
          <p:cNvSpPr>
            <a:spLocks noGrp="1"/>
          </p:cNvSpPr>
          <p:nvPr>
            <p:ph type="ctrTitle" hasCustomPrompt="1"/>
          </p:nvPr>
        </p:nvSpPr>
        <p:spPr>
          <a:xfrm>
            <a:off x="334963" y="1764407"/>
            <a:ext cx="11485563" cy="4796732"/>
          </a:xfrm>
          <a:prstGeom prst="rect">
            <a:avLst/>
          </a:prstGeom>
        </p:spPr>
        <p:txBody>
          <a:bodyPr anchor="b">
            <a:noAutofit/>
          </a:bodyPr>
          <a:lstStyle>
            <a:lvl1pPr marL="0" indent="0" algn="l">
              <a:buFont typeface="+mj-lt"/>
              <a:buNone/>
              <a:defRPr sz="5400" b="0" i="0">
                <a:solidFill>
                  <a:schemeClr val="tx1"/>
                </a:solidFill>
                <a:latin typeface="Aptos Light" panose="020B0004020202020204" pitchFamily="34" charset="0"/>
              </a:defRPr>
            </a:lvl1pPr>
          </a:lstStyle>
          <a:p>
            <a:r>
              <a:rPr lang="en-US" sz="5400"/>
              <a:t>Title on multiple lines if needed </a:t>
            </a:r>
            <a:r>
              <a:rPr lang="en-US" sz="5400">
                <a:solidFill>
                  <a:srgbClr val="FF0000"/>
                </a:solidFill>
              </a:rPr>
              <a:t>with red accent</a:t>
            </a:r>
            <a:endParaRPr lang="en-US"/>
          </a:p>
        </p:txBody>
      </p:sp>
      <p:cxnSp>
        <p:nvCxnSpPr>
          <p:cNvPr id="11" name="Straight Connector 10">
            <a:extLst>
              <a:ext uri="{FF2B5EF4-FFF2-40B4-BE49-F238E27FC236}">
                <a16:creationId xmlns:a16="http://schemas.microsoft.com/office/drawing/2014/main" id="{1FFCF45D-3547-88D8-CA01-9477FF514C4A}"/>
              </a:ext>
            </a:extLst>
          </p:cNvPr>
          <p:cNvCxnSpPr/>
          <p:nvPr userDrawn="1"/>
        </p:nvCxnSpPr>
        <p:spPr>
          <a:xfrm>
            <a:off x="334963" y="1376363"/>
            <a:ext cx="114855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F1AD8FC-0544-B7B2-11CE-58E235BDBE2F}"/>
              </a:ext>
            </a:extLst>
          </p:cNvPr>
          <p:cNvSpPr>
            <a:spLocks noGrp="1"/>
          </p:cNvSpPr>
          <p:nvPr>
            <p:ph type="body" sz="quarter" idx="13" hasCustomPrompt="1"/>
          </p:nvPr>
        </p:nvSpPr>
        <p:spPr>
          <a:xfrm>
            <a:off x="334964" y="296865"/>
            <a:ext cx="2382837" cy="1079500"/>
          </a:xfrm>
          <a:prstGeom prst="rect">
            <a:avLst/>
          </a:prstGeom>
        </p:spPr>
        <p:txBody>
          <a:bodyPr anchor="ctr"/>
          <a:lstStyle>
            <a:lvl1pPr marL="0" indent="0">
              <a:buNone/>
              <a:defRPr sz="8800" b="0" i="0">
                <a:solidFill>
                  <a:schemeClr val="tx1"/>
                </a:solidFill>
                <a:latin typeface="Aptos Light" panose="020B0004020202020204" pitchFamily="34" charset="0"/>
              </a:defRPr>
            </a:lvl1pPr>
          </a:lstStyle>
          <a:p>
            <a:pPr lvl="0"/>
            <a:r>
              <a:rPr lang="en-US"/>
              <a:t>1.1</a:t>
            </a:r>
          </a:p>
        </p:txBody>
      </p:sp>
    </p:spTree>
    <p:extLst>
      <p:ext uri="{BB962C8B-B14F-4D97-AF65-F5344CB8AC3E}">
        <p14:creationId xmlns:p14="http://schemas.microsoft.com/office/powerpoint/2010/main" val="785357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dy - Whi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CCADC6-E1EF-2323-8A6E-E61B206D0F51}"/>
              </a:ext>
            </a:extLst>
          </p:cNvPr>
          <p:cNvSpPr>
            <a:spLocks noGrp="1"/>
          </p:cNvSpPr>
          <p:nvPr>
            <p:ph type="sldNum" sz="quarter" idx="12"/>
          </p:nvPr>
        </p:nvSpPr>
        <p:spPr/>
        <p:txBody>
          <a:bodyPr/>
          <a:lstStyle/>
          <a:p>
            <a:fld id="{FE142C23-2E17-9648-8B0C-A5E87F69F9CE}" type="slidenum">
              <a:rPr lang="en-US" smtClean="0"/>
              <a:t>‹N°›</a:t>
            </a:fld>
            <a:endParaRPr lang="en-US"/>
          </a:p>
        </p:txBody>
      </p:sp>
      <p:sp>
        <p:nvSpPr>
          <p:cNvPr id="32" name="Text Placeholder 31">
            <a:extLst>
              <a:ext uri="{FF2B5EF4-FFF2-40B4-BE49-F238E27FC236}">
                <a16:creationId xmlns:a16="http://schemas.microsoft.com/office/drawing/2014/main" id="{00E3E7AB-7AD8-049D-30C3-8C0313A00D20}"/>
              </a:ext>
            </a:extLst>
          </p:cNvPr>
          <p:cNvSpPr>
            <a:spLocks noGrp="1"/>
          </p:cNvSpPr>
          <p:nvPr>
            <p:ph type="body" sz="quarter" idx="13" hasCustomPrompt="1"/>
          </p:nvPr>
        </p:nvSpPr>
        <p:spPr>
          <a:xfrm>
            <a:off x="334963" y="1016001"/>
            <a:ext cx="5761037" cy="360363"/>
          </a:xfrm>
          <a:prstGeom prst="rect">
            <a:avLst/>
          </a:prstGeom>
        </p:spPr>
        <p:txBody>
          <a:bodyPr/>
          <a:lstStyle>
            <a:lvl1pPr marL="0" indent="0">
              <a:buNone/>
              <a:defRPr sz="1400">
                <a:solidFill>
                  <a:schemeClr val="bg1">
                    <a:lumMod val="50000"/>
                  </a:schemeClr>
                </a:solidFill>
              </a:defRPr>
            </a:lvl1pPr>
            <a:lvl2pPr marL="457189" indent="0">
              <a:buNone/>
              <a:defRPr/>
            </a:lvl2pPr>
          </a:lstStyle>
          <a:p>
            <a:pPr lvl="0"/>
            <a:r>
              <a:rPr lang="en-US"/>
              <a:t>Sub-title</a:t>
            </a:r>
          </a:p>
        </p:txBody>
      </p:sp>
      <p:sp>
        <p:nvSpPr>
          <p:cNvPr id="36" name="Text Placeholder 35">
            <a:extLst>
              <a:ext uri="{FF2B5EF4-FFF2-40B4-BE49-F238E27FC236}">
                <a16:creationId xmlns:a16="http://schemas.microsoft.com/office/drawing/2014/main" id="{F1FF98B2-C17B-2623-F7F6-10DD9F4B8813}"/>
              </a:ext>
            </a:extLst>
          </p:cNvPr>
          <p:cNvSpPr>
            <a:spLocks noGrp="1"/>
          </p:cNvSpPr>
          <p:nvPr>
            <p:ph type="body" sz="quarter" idx="14" hasCustomPrompt="1"/>
          </p:nvPr>
        </p:nvSpPr>
        <p:spPr>
          <a:xfrm>
            <a:off x="334963" y="657226"/>
            <a:ext cx="8742363" cy="358775"/>
          </a:xfrm>
          <a:prstGeom prst="rect">
            <a:avLst/>
          </a:prstGeom>
        </p:spPr>
        <p:txBody>
          <a:bodyPr/>
          <a:lstStyle>
            <a:lvl1pPr marL="0" indent="0">
              <a:buNone/>
              <a:defRPr sz="2000"/>
            </a:lvl1pPr>
            <a:lvl2pPr marL="457189" indent="0">
              <a:buNone/>
              <a:defRPr/>
            </a:lvl2pPr>
            <a:lvl3pPr marL="914377" indent="0">
              <a:buNone/>
              <a:defRPr/>
            </a:lvl3pPr>
            <a:lvl4pPr marL="1371566" indent="0">
              <a:buNone/>
              <a:defRPr/>
            </a:lvl4pPr>
            <a:lvl5pPr marL="1828754" indent="0">
              <a:buNone/>
              <a:defRPr/>
            </a:lvl5pPr>
          </a:lstStyle>
          <a:p>
            <a:pPr lvl="0"/>
            <a:r>
              <a:rPr lang="en-US"/>
              <a:t>Title of slide</a:t>
            </a:r>
          </a:p>
        </p:txBody>
      </p:sp>
      <p:pic>
        <p:nvPicPr>
          <p:cNvPr id="5" name="Image 4">
            <a:extLst>
              <a:ext uri="{FF2B5EF4-FFF2-40B4-BE49-F238E27FC236}">
                <a16:creationId xmlns:a16="http://schemas.microsoft.com/office/drawing/2014/main" id="{5A2353BF-9923-B800-DA49-B02C924728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4486" y="292982"/>
            <a:ext cx="797479" cy="430919"/>
          </a:xfrm>
          <a:prstGeom prst="rect">
            <a:avLst/>
          </a:prstGeom>
          <a:effectLst/>
        </p:spPr>
      </p:pic>
      <p:cxnSp>
        <p:nvCxnSpPr>
          <p:cNvPr id="7" name="Straight Connector 4">
            <a:extLst>
              <a:ext uri="{FF2B5EF4-FFF2-40B4-BE49-F238E27FC236}">
                <a16:creationId xmlns:a16="http://schemas.microsoft.com/office/drawing/2014/main" id="{C86731A1-B5FE-2D9A-6DD1-9C0DF2BFCE2B}"/>
              </a:ext>
            </a:extLst>
          </p:cNvPr>
          <p:cNvCxnSpPr>
            <a:cxnSpLocks/>
          </p:cNvCxnSpPr>
          <p:nvPr userDrawn="1"/>
        </p:nvCxnSpPr>
        <p:spPr>
          <a:xfrm>
            <a:off x="825500" y="424316"/>
            <a:ext cx="10109200" cy="0"/>
          </a:xfrm>
          <a:prstGeom prst="line">
            <a:avLst/>
          </a:prstGeom>
          <a:ln w="19050">
            <a:solidFill>
              <a:srgbClr val="ED1C2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2E0505B-3C6D-42D1-A3DD-74312B3BFC5A}"/>
              </a:ext>
            </a:extLst>
          </p:cNvPr>
          <p:cNvSpPr>
            <a:spLocks noGrp="1"/>
          </p:cNvSpPr>
          <p:nvPr>
            <p:ph type="title" hasCustomPrompt="1"/>
          </p:nvPr>
        </p:nvSpPr>
        <p:spPr>
          <a:xfrm>
            <a:off x="334965" y="301658"/>
            <a:ext cx="3080972" cy="259558"/>
          </a:xfrm>
          <a:prstGeom prst="rect">
            <a:avLst/>
          </a:prstGeom>
          <a:solidFill>
            <a:schemeClr val="bg1"/>
          </a:solidFill>
        </p:spPr>
        <p:txBody>
          <a:bodyPr wrap="square" anchor="t">
            <a:spAutoFit/>
          </a:bodyPr>
          <a:lstStyle>
            <a:lvl1pPr>
              <a:defRPr sz="1200">
                <a:solidFill>
                  <a:schemeClr val="bg1">
                    <a:lumMod val="50000"/>
                  </a:schemeClr>
                </a:solidFill>
                <a:latin typeface="Aptos" panose="020B0004020202020204" pitchFamily="34" charset="0"/>
              </a:defRPr>
            </a:lvl1pPr>
          </a:lstStyle>
          <a:p>
            <a:r>
              <a:rPr lang="en-US"/>
              <a:t>Section title [This box automatically resizes]</a:t>
            </a:r>
          </a:p>
        </p:txBody>
      </p:sp>
    </p:spTree>
    <p:extLst>
      <p:ext uri="{BB962C8B-B14F-4D97-AF65-F5344CB8AC3E}">
        <p14:creationId xmlns:p14="http://schemas.microsoft.com/office/powerpoint/2010/main" val="25193800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ody - White">
    <p:spTree>
      <p:nvGrpSpPr>
        <p:cNvPr id="1" name=""/>
        <p:cNvGrpSpPr/>
        <p:nvPr/>
      </p:nvGrpSpPr>
      <p:grpSpPr>
        <a:xfrm>
          <a:off x="0" y="0"/>
          <a:ext cx="0" cy="0"/>
          <a:chOff x="0" y="0"/>
          <a:chExt cx="0" cy="0"/>
        </a:xfrm>
      </p:grpSpPr>
      <p:pic>
        <p:nvPicPr>
          <p:cNvPr id="3" name="Image 2" descr="Une image contenant blanc, conception&#10;&#10;Description générée automatiquement">
            <a:extLst>
              <a:ext uri="{FF2B5EF4-FFF2-40B4-BE49-F238E27FC236}">
                <a16:creationId xmlns:a16="http://schemas.microsoft.com/office/drawing/2014/main" id="{B680B9F7-2340-4EE6-A901-56FA65C01B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14"/>
            <a:ext cx="12206290" cy="6853186"/>
          </a:xfrm>
          <a:prstGeom prst="rect">
            <a:avLst/>
          </a:prstGeom>
        </p:spPr>
      </p:pic>
      <p:sp>
        <p:nvSpPr>
          <p:cNvPr id="6" name="Slide Number Placeholder 5">
            <a:extLst>
              <a:ext uri="{FF2B5EF4-FFF2-40B4-BE49-F238E27FC236}">
                <a16:creationId xmlns:a16="http://schemas.microsoft.com/office/drawing/2014/main" id="{1ACCADC6-E1EF-2323-8A6E-E61B206D0F51}"/>
              </a:ext>
            </a:extLst>
          </p:cNvPr>
          <p:cNvSpPr>
            <a:spLocks noGrp="1"/>
          </p:cNvSpPr>
          <p:nvPr>
            <p:ph type="sldNum" sz="quarter" idx="12"/>
          </p:nvPr>
        </p:nvSpPr>
        <p:spPr/>
        <p:txBody>
          <a:bodyPr/>
          <a:lstStyle/>
          <a:p>
            <a:fld id="{FE142C23-2E17-9648-8B0C-A5E87F69F9CE}" type="slidenum">
              <a:rPr lang="en-US" smtClean="0"/>
              <a:t>‹N°›</a:t>
            </a:fld>
            <a:endParaRPr lang="en-US"/>
          </a:p>
        </p:txBody>
      </p:sp>
      <p:sp>
        <p:nvSpPr>
          <p:cNvPr id="32" name="Text Placeholder 31">
            <a:extLst>
              <a:ext uri="{FF2B5EF4-FFF2-40B4-BE49-F238E27FC236}">
                <a16:creationId xmlns:a16="http://schemas.microsoft.com/office/drawing/2014/main" id="{00E3E7AB-7AD8-049D-30C3-8C0313A00D20}"/>
              </a:ext>
            </a:extLst>
          </p:cNvPr>
          <p:cNvSpPr>
            <a:spLocks noGrp="1"/>
          </p:cNvSpPr>
          <p:nvPr>
            <p:ph type="body" sz="quarter" idx="13" hasCustomPrompt="1"/>
          </p:nvPr>
        </p:nvSpPr>
        <p:spPr>
          <a:xfrm>
            <a:off x="334963" y="1016001"/>
            <a:ext cx="5761037" cy="360363"/>
          </a:xfrm>
          <a:prstGeom prst="rect">
            <a:avLst/>
          </a:prstGeom>
        </p:spPr>
        <p:txBody>
          <a:bodyPr/>
          <a:lstStyle>
            <a:lvl1pPr marL="0" indent="0">
              <a:buNone/>
              <a:defRPr sz="1400">
                <a:solidFill>
                  <a:schemeClr val="bg1">
                    <a:lumMod val="50000"/>
                  </a:schemeClr>
                </a:solidFill>
              </a:defRPr>
            </a:lvl1pPr>
            <a:lvl2pPr marL="457189" indent="0">
              <a:buNone/>
              <a:defRPr/>
            </a:lvl2pPr>
          </a:lstStyle>
          <a:p>
            <a:pPr lvl="0"/>
            <a:r>
              <a:rPr lang="en-US"/>
              <a:t>Sub-title</a:t>
            </a:r>
          </a:p>
        </p:txBody>
      </p:sp>
      <p:sp>
        <p:nvSpPr>
          <p:cNvPr id="36" name="Text Placeholder 35">
            <a:extLst>
              <a:ext uri="{FF2B5EF4-FFF2-40B4-BE49-F238E27FC236}">
                <a16:creationId xmlns:a16="http://schemas.microsoft.com/office/drawing/2014/main" id="{F1FF98B2-C17B-2623-F7F6-10DD9F4B8813}"/>
              </a:ext>
            </a:extLst>
          </p:cNvPr>
          <p:cNvSpPr>
            <a:spLocks noGrp="1"/>
          </p:cNvSpPr>
          <p:nvPr>
            <p:ph type="body" sz="quarter" idx="14" hasCustomPrompt="1"/>
          </p:nvPr>
        </p:nvSpPr>
        <p:spPr>
          <a:xfrm>
            <a:off x="334963" y="657226"/>
            <a:ext cx="8742363" cy="358775"/>
          </a:xfrm>
          <a:prstGeom prst="rect">
            <a:avLst/>
          </a:prstGeom>
        </p:spPr>
        <p:txBody>
          <a:bodyPr/>
          <a:lstStyle>
            <a:lvl1pPr marL="0" indent="0">
              <a:buNone/>
              <a:defRPr sz="2000"/>
            </a:lvl1pPr>
            <a:lvl2pPr marL="457189" indent="0">
              <a:buNone/>
              <a:defRPr/>
            </a:lvl2pPr>
            <a:lvl3pPr marL="914377" indent="0">
              <a:buNone/>
              <a:defRPr/>
            </a:lvl3pPr>
            <a:lvl4pPr marL="1371566" indent="0">
              <a:buNone/>
              <a:defRPr/>
            </a:lvl4pPr>
            <a:lvl5pPr marL="1828754" indent="0">
              <a:buNone/>
              <a:defRPr/>
            </a:lvl5pPr>
          </a:lstStyle>
          <a:p>
            <a:pPr lvl="0"/>
            <a:r>
              <a:rPr lang="en-US"/>
              <a:t>Title of slide</a:t>
            </a:r>
          </a:p>
        </p:txBody>
      </p:sp>
      <p:pic>
        <p:nvPicPr>
          <p:cNvPr id="5" name="Image 4">
            <a:extLst>
              <a:ext uri="{FF2B5EF4-FFF2-40B4-BE49-F238E27FC236}">
                <a16:creationId xmlns:a16="http://schemas.microsoft.com/office/drawing/2014/main" id="{5A2353BF-9923-B800-DA49-B02C9247281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094486" y="292982"/>
            <a:ext cx="797479" cy="430919"/>
          </a:xfrm>
          <a:prstGeom prst="rect">
            <a:avLst/>
          </a:prstGeom>
          <a:effectLst/>
        </p:spPr>
      </p:pic>
      <p:sp>
        <p:nvSpPr>
          <p:cNvPr id="2" name="Title 1">
            <a:extLst>
              <a:ext uri="{FF2B5EF4-FFF2-40B4-BE49-F238E27FC236}">
                <a16:creationId xmlns:a16="http://schemas.microsoft.com/office/drawing/2014/main" id="{F2E0505B-3C6D-42D1-A3DD-74312B3BFC5A}"/>
              </a:ext>
            </a:extLst>
          </p:cNvPr>
          <p:cNvSpPr>
            <a:spLocks noGrp="1"/>
          </p:cNvSpPr>
          <p:nvPr>
            <p:ph type="title" hasCustomPrompt="1"/>
          </p:nvPr>
        </p:nvSpPr>
        <p:spPr>
          <a:xfrm>
            <a:off x="334965" y="301658"/>
            <a:ext cx="3080972" cy="259558"/>
          </a:xfrm>
          <a:prstGeom prst="rect">
            <a:avLst/>
          </a:prstGeom>
          <a:noFill/>
        </p:spPr>
        <p:txBody>
          <a:bodyPr wrap="square" anchor="t">
            <a:spAutoFit/>
          </a:bodyPr>
          <a:lstStyle>
            <a:lvl1pPr>
              <a:defRPr sz="1200">
                <a:solidFill>
                  <a:schemeClr val="bg1">
                    <a:lumMod val="50000"/>
                  </a:schemeClr>
                </a:solidFill>
                <a:latin typeface="Aptos" panose="020B0004020202020204" pitchFamily="34" charset="0"/>
              </a:defRPr>
            </a:lvl1pPr>
          </a:lstStyle>
          <a:p>
            <a:r>
              <a:rPr lang="en-US"/>
              <a:t>Section title [This box automatically resizes]</a:t>
            </a:r>
          </a:p>
        </p:txBody>
      </p:sp>
      <p:cxnSp>
        <p:nvCxnSpPr>
          <p:cNvPr id="4" name="Straight Connector 4">
            <a:extLst>
              <a:ext uri="{FF2B5EF4-FFF2-40B4-BE49-F238E27FC236}">
                <a16:creationId xmlns:a16="http://schemas.microsoft.com/office/drawing/2014/main" id="{671929B7-EC53-C1CB-F31C-2E620810B9C2}"/>
              </a:ext>
            </a:extLst>
          </p:cNvPr>
          <p:cNvCxnSpPr>
            <a:cxnSpLocks/>
          </p:cNvCxnSpPr>
          <p:nvPr userDrawn="1"/>
        </p:nvCxnSpPr>
        <p:spPr>
          <a:xfrm>
            <a:off x="1358781" y="424316"/>
            <a:ext cx="9575919" cy="0"/>
          </a:xfrm>
          <a:prstGeom prst="line">
            <a:avLst/>
          </a:prstGeom>
          <a:ln w="19050">
            <a:solidFill>
              <a:srgbClr val="ED1C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359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 Grey">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CCADC6-E1EF-2323-8A6E-E61B206D0F51}"/>
              </a:ext>
            </a:extLst>
          </p:cNvPr>
          <p:cNvSpPr>
            <a:spLocks noGrp="1"/>
          </p:cNvSpPr>
          <p:nvPr>
            <p:ph type="sldNum" sz="quarter" idx="12"/>
          </p:nvPr>
        </p:nvSpPr>
        <p:spPr/>
        <p:txBody>
          <a:bodyPr/>
          <a:lstStyle/>
          <a:p>
            <a:fld id="{FE142C23-2E17-9648-8B0C-A5E87F69F9CE}" type="slidenum">
              <a:rPr lang="en-US" smtClean="0"/>
              <a:t>‹N°›</a:t>
            </a:fld>
            <a:endParaRPr lang="en-US"/>
          </a:p>
        </p:txBody>
      </p:sp>
      <p:sp>
        <p:nvSpPr>
          <p:cNvPr id="32" name="Text Placeholder 31">
            <a:extLst>
              <a:ext uri="{FF2B5EF4-FFF2-40B4-BE49-F238E27FC236}">
                <a16:creationId xmlns:a16="http://schemas.microsoft.com/office/drawing/2014/main" id="{00E3E7AB-7AD8-049D-30C3-8C0313A00D20}"/>
              </a:ext>
            </a:extLst>
          </p:cNvPr>
          <p:cNvSpPr>
            <a:spLocks noGrp="1"/>
          </p:cNvSpPr>
          <p:nvPr>
            <p:ph type="body" sz="quarter" idx="13" hasCustomPrompt="1"/>
          </p:nvPr>
        </p:nvSpPr>
        <p:spPr>
          <a:xfrm>
            <a:off x="334963" y="1016001"/>
            <a:ext cx="5761037" cy="360363"/>
          </a:xfrm>
          <a:prstGeom prst="rect">
            <a:avLst/>
          </a:prstGeom>
        </p:spPr>
        <p:txBody>
          <a:bodyPr/>
          <a:lstStyle>
            <a:lvl1pPr marL="0" indent="0">
              <a:buNone/>
              <a:defRPr sz="1400">
                <a:solidFill>
                  <a:schemeClr val="bg1">
                    <a:lumMod val="50000"/>
                  </a:schemeClr>
                </a:solidFill>
              </a:defRPr>
            </a:lvl1pPr>
            <a:lvl2pPr marL="457189" indent="0">
              <a:buNone/>
              <a:defRPr/>
            </a:lvl2pPr>
          </a:lstStyle>
          <a:p>
            <a:pPr lvl="0"/>
            <a:r>
              <a:rPr lang="en-US"/>
              <a:t>Sub-title</a:t>
            </a:r>
          </a:p>
        </p:txBody>
      </p:sp>
      <p:sp>
        <p:nvSpPr>
          <p:cNvPr id="36" name="Text Placeholder 35">
            <a:extLst>
              <a:ext uri="{FF2B5EF4-FFF2-40B4-BE49-F238E27FC236}">
                <a16:creationId xmlns:a16="http://schemas.microsoft.com/office/drawing/2014/main" id="{F1FF98B2-C17B-2623-F7F6-10DD9F4B8813}"/>
              </a:ext>
            </a:extLst>
          </p:cNvPr>
          <p:cNvSpPr>
            <a:spLocks noGrp="1"/>
          </p:cNvSpPr>
          <p:nvPr>
            <p:ph type="body" sz="quarter" idx="14" hasCustomPrompt="1"/>
          </p:nvPr>
        </p:nvSpPr>
        <p:spPr>
          <a:xfrm>
            <a:off x="334963" y="657226"/>
            <a:ext cx="8742363" cy="358775"/>
          </a:xfrm>
          <a:prstGeom prst="rect">
            <a:avLst/>
          </a:prstGeom>
        </p:spPr>
        <p:txBody>
          <a:bodyPr/>
          <a:lstStyle>
            <a:lvl1pPr marL="0" indent="0">
              <a:buNone/>
              <a:defRPr sz="2000"/>
            </a:lvl1pPr>
            <a:lvl2pPr marL="457189" indent="0">
              <a:buNone/>
              <a:defRPr/>
            </a:lvl2pPr>
            <a:lvl3pPr marL="914377" indent="0">
              <a:buNone/>
              <a:defRPr/>
            </a:lvl3pPr>
            <a:lvl4pPr marL="1371566" indent="0">
              <a:buNone/>
              <a:defRPr/>
            </a:lvl4pPr>
            <a:lvl5pPr marL="1828754" indent="0">
              <a:buNone/>
              <a:defRPr/>
            </a:lvl5pPr>
          </a:lstStyle>
          <a:p>
            <a:pPr lvl="0"/>
            <a:r>
              <a:rPr lang="en-US"/>
              <a:t>Title of slide</a:t>
            </a:r>
          </a:p>
        </p:txBody>
      </p:sp>
      <p:pic>
        <p:nvPicPr>
          <p:cNvPr id="5" name="Image 4">
            <a:extLst>
              <a:ext uri="{FF2B5EF4-FFF2-40B4-BE49-F238E27FC236}">
                <a16:creationId xmlns:a16="http://schemas.microsoft.com/office/drawing/2014/main" id="{5A2353BF-9923-B800-DA49-B02C924728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4486" y="292982"/>
            <a:ext cx="797479" cy="430919"/>
          </a:xfrm>
          <a:prstGeom prst="rect">
            <a:avLst/>
          </a:prstGeom>
          <a:effectLst/>
        </p:spPr>
      </p:pic>
      <p:cxnSp>
        <p:nvCxnSpPr>
          <p:cNvPr id="7" name="Straight Connector 4">
            <a:extLst>
              <a:ext uri="{FF2B5EF4-FFF2-40B4-BE49-F238E27FC236}">
                <a16:creationId xmlns:a16="http://schemas.microsoft.com/office/drawing/2014/main" id="{C86731A1-B5FE-2D9A-6DD1-9C0DF2BFCE2B}"/>
              </a:ext>
            </a:extLst>
          </p:cNvPr>
          <p:cNvCxnSpPr>
            <a:cxnSpLocks/>
          </p:cNvCxnSpPr>
          <p:nvPr userDrawn="1"/>
        </p:nvCxnSpPr>
        <p:spPr>
          <a:xfrm>
            <a:off x="2767264" y="424316"/>
            <a:ext cx="8167437" cy="0"/>
          </a:xfrm>
          <a:prstGeom prst="line">
            <a:avLst/>
          </a:prstGeom>
          <a:ln w="19050">
            <a:solidFill>
              <a:srgbClr val="ED1C2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2E0505B-3C6D-42D1-A3DD-74312B3BFC5A}"/>
              </a:ext>
            </a:extLst>
          </p:cNvPr>
          <p:cNvSpPr>
            <a:spLocks noGrp="1"/>
          </p:cNvSpPr>
          <p:nvPr>
            <p:ph type="title" hasCustomPrompt="1"/>
          </p:nvPr>
        </p:nvSpPr>
        <p:spPr>
          <a:xfrm>
            <a:off x="334964" y="301657"/>
            <a:ext cx="3080972" cy="259558"/>
          </a:xfrm>
          <a:prstGeom prst="rect">
            <a:avLst/>
          </a:prstGeom>
          <a:solidFill>
            <a:schemeClr val="accent3"/>
          </a:solidFill>
        </p:spPr>
        <p:txBody>
          <a:bodyPr wrap="none" anchor="t">
            <a:spAutoFit/>
          </a:bodyPr>
          <a:lstStyle>
            <a:lvl1pPr>
              <a:defRPr sz="1200">
                <a:solidFill>
                  <a:schemeClr val="bg1">
                    <a:lumMod val="50000"/>
                  </a:schemeClr>
                </a:solidFill>
                <a:latin typeface="Aptos" panose="020B0004020202020204" pitchFamily="34" charset="0"/>
              </a:defRPr>
            </a:lvl1pPr>
          </a:lstStyle>
          <a:p>
            <a:r>
              <a:rPr lang="en-US"/>
              <a:t>Section title [This box automatically resizes]</a:t>
            </a:r>
          </a:p>
        </p:txBody>
      </p:sp>
    </p:spTree>
    <p:extLst>
      <p:ext uri="{BB962C8B-B14F-4D97-AF65-F5344CB8AC3E}">
        <p14:creationId xmlns:p14="http://schemas.microsoft.com/office/powerpoint/2010/main" val="28321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branded - Bod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CCADC6-E1EF-2323-8A6E-E61B206D0F51}"/>
              </a:ext>
            </a:extLst>
          </p:cNvPr>
          <p:cNvSpPr>
            <a:spLocks noGrp="1"/>
          </p:cNvSpPr>
          <p:nvPr>
            <p:ph type="sldNum" sz="quarter" idx="12"/>
          </p:nvPr>
        </p:nvSpPr>
        <p:spPr/>
        <p:txBody>
          <a:bodyPr/>
          <a:lstStyle/>
          <a:p>
            <a:fld id="{FE142C23-2E17-9648-8B0C-A5E87F69F9CE}" type="slidenum">
              <a:rPr lang="en-US" smtClean="0"/>
              <a:t>‹N°›</a:t>
            </a:fld>
            <a:endParaRPr lang="en-US"/>
          </a:p>
        </p:txBody>
      </p:sp>
      <p:sp>
        <p:nvSpPr>
          <p:cNvPr id="32" name="Text Placeholder 31">
            <a:extLst>
              <a:ext uri="{FF2B5EF4-FFF2-40B4-BE49-F238E27FC236}">
                <a16:creationId xmlns:a16="http://schemas.microsoft.com/office/drawing/2014/main" id="{00E3E7AB-7AD8-049D-30C3-8C0313A00D20}"/>
              </a:ext>
            </a:extLst>
          </p:cNvPr>
          <p:cNvSpPr>
            <a:spLocks noGrp="1"/>
          </p:cNvSpPr>
          <p:nvPr>
            <p:ph type="body" sz="quarter" idx="13" hasCustomPrompt="1"/>
          </p:nvPr>
        </p:nvSpPr>
        <p:spPr>
          <a:xfrm>
            <a:off x="334963" y="1016001"/>
            <a:ext cx="5761037" cy="360363"/>
          </a:xfrm>
          <a:prstGeom prst="rect">
            <a:avLst/>
          </a:prstGeom>
        </p:spPr>
        <p:txBody>
          <a:bodyPr/>
          <a:lstStyle>
            <a:lvl1pPr marL="0" indent="0">
              <a:buNone/>
              <a:defRPr sz="1400">
                <a:solidFill>
                  <a:schemeClr val="bg1">
                    <a:lumMod val="50000"/>
                  </a:schemeClr>
                </a:solidFill>
              </a:defRPr>
            </a:lvl1pPr>
            <a:lvl2pPr marL="457189" indent="0">
              <a:buNone/>
              <a:defRPr/>
            </a:lvl2pPr>
          </a:lstStyle>
          <a:p>
            <a:pPr lvl="0"/>
            <a:r>
              <a:rPr lang="en-US"/>
              <a:t>Sub-title</a:t>
            </a:r>
          </a:p>
        </p:txBody>
      </p:sp>
      <p:sp>
        <p:nvSpPr>
          <p:cNvPr id="36" name="Text Placeholder 35">
            <a:extLst>
              <a:ext uri="{FF2B5EF4-FFF2-40B4-BE49-F238E27FC236}">
                <a16:creationId xmlns:a16="http://schemas.microsoft.com/office/drawing/2014/main" id="{F1FF98B2-C17B-2623-F7F6-10DD9F4B8813}"/>
              </a:ext>
            </a:extLst>
          </p:cNvPr>
          <p:cNvSpPr>
            <a:spLocks noGrp="1"/>
          </p:cNvSpPr>
          <p:nvPr>
            <p:ph type="body" sz="quarter" idx="14" hasCustomPrompt="1"/>
          </p:nvPr>
        </p:nvSpPr>
        <p:spPr>
          <a:xfrm>
            <a:off x="334963" y="657226"/>
            <a:ext cx="8742363" cy="358775"/>
          </a:xfrm>
          <a:prstGeom prst="rect">
            <a:avLst/>
          </a:prstGeom>
        </p:spPr>
        <p:txBody>
          <a:bodyPr/>
          <a:lstStyle>
            <a:lvl1pPr marL="0" indent="0">
              <a:buNone/>
              <a:defRPr sz="2000"/>
            </a:lvl1pPr>
            <a:lvl2pPr marL="457189" indent="0">
              <a:buNone/>
              <a:defRPr/>
            </a:lvl2pPr>
            <a:lvl3pPr marL="914377" indent="0">
              <a:buNone/>
              <a:defRPr/>
            </a:lvl3pPr>
            <a:lvl4pPr marL="1371566" indent="0">
              <a:buNone/>
              <a:defRPr/>
            </a:lvl4pPr>
            <a:lvl5pPr marL="1828754" indent="0">
              <a:buNone/>
              <a:defRPr/>
            </a:lvl5pPr>
          </a:lstStyle>
          <a:p>
            <a:pPr lvl="0"/>
            <a:r>
              <a:rPr lang="en-US"/>
              <a:t>Title of slide</a:t>
            </a:r>
          </a:p>
        </p:txBody>
      </p:sp>
      <p:sp>
        <p:nvSpPr>
          <p:cNvPr id="2" name="Title 1">
            <a:extLst>
              <a:ext uri="{FF2B5EF4-FFF2-40B4-BE49-F238E27FC236}">
                <a16:creationId xmlns:a16="http://schemas.microsoft.com/office/drawing/2014/main" id="{F2E0505B-3C6D-42D1-A3DD-74312B3BFC5A}"/>
              </a:ext>
            </a:extLst>
          </p:cNvPr>
          <p:cNvSpPr>
            <a:spLocks noGrp="1"/>
          </p:cNvSpPr>
          <p:nvPr>
            <p:ph type="title" hasCustomPrompt="1"/>
          </p:nvPr>
        </p:nvSpPr>
        <p:spPr>
          <a:xfrm>
            <a:off x="334965" y="301658"/>
            <a:ext cx="3080972" cy="259558"/>
          </a:xfrm>
          <a:prstGeom prst="rect">
            <a:avLst/>
          </a:prstGeom>
          <a:solidFill>
            <a:schemeClr val="bg1"/>
          </a:solidFill>
        </p:spPr>
        <p:txBody>
          <a:bodyPr wrap="square" anchor="t">
            <a:spAutoFit/>
          </a:bodyPr>
          <a:lstStyle>
            <a:lvl1pPr>
              <a:defRPr sz="1200">
                <a:solidFill>
                  <a:schemeClr val="bg1">
                    <a:lumMod val="50000"/>
                  </a:schemeClr>
                </a:solidFill>
                <a:latin typeface="Aptos" panose="020B0004020202020204" pitchFamily="34" charset="0"/>
              </a:defRPr>
            </a:lvl1pPr>
          </a:lstStyle>
          <a:p>
            <a:r>
              <a:rPr lang="en-US"/>
              <a:t>Section title [This box automatically resizes]</a:t>
            </a:r>
          </a:p>
        </p:txBody>
      </p:sp>
    </p:spTree>
    <p:extLst>
      <p:ext uri="{BB962C8B-B14F-4D97-AF65-F5344CB8AC3E}">
        <p14:creationId xmlns:p14="http://schemas.microsoft.com/office/powerpoint/2010/main" val="4247259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End Pag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8E48F73-EA88-0849-8C6C-304D85917C4A}"/>
              </a:ext>
            </a:extLst>
          </p:cNvPr>
          <p:cNvSpPr/>
          <p:nvPr userDrawn="1"/>
        </p:nvSpPr>
        <p:spPr>
          <a:xfrm>
            <a:off x="1" y="0"/>
            <a:ext cx="12191059" cy="6858000"/>
          </a:xfrm>
          <a:prstGeom prst="rect">
            <a:avLst/>
          </a:prstGeom>
          <a:gradFill>
            <a:gsLst>
              <a:gs pos="100000">
                <a:srgbClr val="4D6074">
                  <a:lumMod val="37000"/>
                  <a:alpha val="11000"/>
                </a:srgbClr>
              </a:gs>
              <a:gs pos="50000">
                <a:srgbClr val="4D6074">
                  <a:alpha val="5000"/>
                </a:srgbClr>
              </a:gs>
              <a:gs pos="0">
                <a:srgbClr val="4D6074">
                  <a:lumMod val="15000"/>
                  <a:alpha val="12000"/>
                </a:srgb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noProof="0"/>
          </a:p>
        </p:txBody>
      </p:sp>
      <p:pic>
        <p:nvPicPr>
          <p:cNvPr id="3" name="Image 6">
            <a:extLst>
              <a:ext uri="{FF2B5EF4-FFF2-40B4-BE49-F238E27FC236}">
                <a16:creationId xmlns:a16="http://schemas.microsoft.com/office/drawing/2014/main" id="{F724BA9A-761A-AE48-8323-C523FC510E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40475" y="2049045"/>
            <a:ext cx="3111052" cy="1681059"/>
          </a:xfrm>
          <a:prstGeom prst="rect">
            <a:avLst/>
          </a:prstGeom>
          <a:effectLst/>
        </p:spPr>
      </p:pic>
      <p:sp>
        <p:nvSpPr>
          <p:cNvPr id="10" name="Rectangle 9">
            <a:extLst>
              <a:ext uri="{FF2B5EF4-FFF2-40B4-BE49-F238E27FC236}">
                <a16:creationId xmlns:a16="http://schemas.microsoft.com/office/drawing/2014/main" id="{82817CFF-5AEC-A947-B44A-3FBF0508EAF5}"/>
              </a:ext>
            </a:extLst>
          </p:cNvPr>
          <p:cNvSpPr/>
          <p:nvPr userDrawn="1"/>
        </p:nvSpPr>
        <p:spPr>
          <a:xfrm>
            <a:off x="2929213" y="4062079"/>
            <a:ext cx="6609625" cy="400110"/>
          </a:xfrm>
          <a:prstGeom prst="rect">
            <a:avLst/>
          </a:prstGeom>
        </p:spPr>
        <p:txBody>
          <a:bodyPr wrap="square">
            <a:spAutoFit/>
          </a:bodyPr>
          <a:lstStyle/>
          <a:p>
            <a:pPr algn="ctr" defTabSz="609431" eaLnBrk="0" fontAlgn="base" hangingPunct="0">
              <a:spcBef>
                <a:spcPts val="720"/>
              </a:spcBef>
              <a:spcAft>
                <a:spcPct val="0"/>
              </a:spcAft>
            </a:pPr>
            <a:r>
              <a:rPr lang="en-US" sz="2000" b="0" i="0">
                <a:latin typeface="Aptos" panose="020B0004020202020204" pitchFamily="34" charset="0"/>
                <a:cs typeface="Calibri"/>
              </a:rPr>
              <a:t>Data-driven intelligence for a changing world.</a:t>
            </a:r>
            <a:endParaRPr lang="fr-CA" sz="2000" b="0" i="0">
              <a:latin typeface="Aptos" panose="020B0004020202020204" pitchFamily="34" charset="0"/>
            </a:endParaRPr>
          </a:p>
        </p:txBody>
      </p:sp>
      <p:sp>
        <p:nvSpPr>
          <p:cNvPr id="11" name="Rectangle 10">
            <a:extLst>
              <a:ext uri="{FF2B5EF4-FFF2-40B4-BE49-F238E27FC236}">
                <a16:creationId xmlns:a16="http://schemas.microsoft.com/office/drawing/2014/main" id="{2A901FFB-33F0-CECF-97D4-EAE49729D91A}"/>
              </a:ext>
            </a:extLst>
          </p:cNvPr>
          <p:cNvSpPr/>
          <p:nvPr userDrawn="1"/>
        </p:nvSpPr>
        <p:spPr>
          <a:xfrm>
            <a:off x="2791189" y="4544853"/>
            <a:ext cx="6609625" cy="307777"/>
          </a:xfrm>
          <a:prstGeom prst="rect">
            <a:avLst/>
          </a:prstGeom>
        </p:spPr>
        <p:txBody>
          <a:bodyPr wrap="square">
            <a:spAutoFit/>
          </a:bodyPr>
          <a:lstStyle/>
          <a:p>
            <a:pPr algn="ctr" defTabSz="609431" eaLnBrk="0" fontAlgn="base" hangingPunct="0">
              <a:spcBef>
                <a:spcPts val="720"/>
              </a:spcBef>
              <a:spcAft>
                <a:spcPct val="0"/>
              </a:spcAft>
            </a:pPr>
            <a:r>
              <a:rPr lang="en-US" sz="1400" b="0" i="0">
                <a:solidFill>
                  <a:schemeClr val="accent1"/>
                </a:solidFill>
                <a:latin typeface="Aptos" panose="020B0004020202020204" pitchFamily="34" charset="0"/>
                <a:cs typeface="Calibri"/>
                <a:hlinkClick r:id="rId3">
                  <a:extLst>
                    <a:ext uri="{A12FA001-AC4F-418D-AE19-62706E023703}">
                      <ahyp:hlinkClr xmlns:ahyp="http://schemas.microsoft.com/office/drawing/2018/hyperlinkcolor" val="tx"/>
                    </a:ext>
                  </a:extLst>
                </a:hlinkClick>
              </a:rPr>
              <a:t>leger360.com</a:t>
            </a:r>
            <a:endParaRPr lang="fr-CA" sz="1400" b="0" i="0">
              <a:solidFill>
                <a:schemeClr val="accent1"/>
              </a:solidFill>
              <a:latin typeface="Aptos" panose="020B0004020202020204" pitchFamily="34" charset="0"/>
            </a:endParaRPr>
          </a:p>
        </p:txBody>
      </p:sp>
    </p:spTree>
    <p:extLst>
      <p:ext uri="{BB962C8B-B14F-4D97-AF65-F5344CB8AC3E}">
        <p14:creationId xmlns:p14="http://schemas.microsoft.com/office/powerpoint/2010/main" val="2151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CCADC6-E1EF-2323-8A6E-E61B206D0F51}"/>
              </a:ext>
            </a:extLst>
          </p:cNvPr>
          <p:cNvSpPr>
            <a:spLocks noGrp="1"/>
          </p:cNvSpPr>
          <p:nvPr>
            <p:ph type="sldNum" sz="quarter" idx="12"/>
          </p:nvPr>
        </p:nvSpPr>
        <p:spPr/>
        <p:txBody>
          <a:bodyPr/>
          <a:lstStyle/>
          <a:p>
            <a:fld id="{FE142C23-2E17-9648-8B0C-A5E87F69F9CE}" type="slidenum">
              <a:rPr lang="en-US" smtClean="0"/>
              <a:t>‹N°›</a:t>
            </a:fld>
            <a:endParaRPr lang="en-US"/>
          </a:p>
        </p:txBody>
      </p:sp>
    </p:spTree>
    <p:extLst>
      <p:ext uri="{BB962C8B-B14F-4D97-AF65-F5344CB8AC3E}">
        <p14:creationId xmlns:p14="http://schemas.microsoft.com/office/powerpoint/2010/main" val="3756754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 Section - image 0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CCADC6-E1EF-2323-8A6E-E61B206D0F51}"/>
              </a:ext>
            </a:extLst>
          </p:cNvPr>
          <p:cNvSpPr>
            <a:spLocks noGrp="1"/>
          </p:cNvSpPr>
          <p:nvPr>
            <p:ph type="sldNum" sz="quarter" idx="12"/>
          </p:nvPr>
        </p:nvSpPr>
        <p:spPr/>
        <p:txBody>
          <a:bodyPr/>
          <a:lstStyle/>
          <a:p>
            <a:fld id="{FE142C23-2E17-9648-8B0C-A5E87F69F9CE}" type="slidenum">
              <a:rPr lang="en-US" smtClean="0"/>
              <a:t>‹N°›</a:t>
            </a:fld>
            <a:endParaRPr lang="en-US"/>
          </a:p>
        </p:txBody>
      </p:sp>
      <p:sp>
        <p:nvSpPr>
          <p:cNvPr id="2" name="Title 1">
            <a:extLst>
              <a:ext uri="{FF2B5EF4-FFF2-40B4-BE49-F238E27FC236}">
                <a16:creationId xmlns:a16="http://schemas.microsoft.com/office/drawing/2014/main" id="{8B2237AE-200B-4A04-22EE-B9D1A57221BF}"/>
              </a:ext>
            </a:extLst>
          </p:cNvPr>
          <p:cNvSpPr>
            <a:spLocks noGrp="1"/>
          </p:cNvSpPr>
          <p:nvPr>
            <p:ph type="ctrTitle" hasCustomPrompt="1"/>
          </p:nvPr>
        </p:nvSpPr>
        <p:spPr>
          <a:xfrm>
            <a:off x="334964" y="1764406"/>
            <a:ext cx="6698134" cy="4796732"/>
          </a:xfrm>
          <a:prstGeom prst="rect">
            <a:avLst/>
          </a:prstGeom>
        </p:spPr>
        <p:txBody>
          <a:bodyPr anchor="b">
            <a:noAutofit/>
          </a:bodyPr>
          <a:lstStyle>
            <a:lvl1pPr marL="0" indent="0" algn="l">
              <a:buFont typeface="+mj-lt"/>
              <a:buNone/>
              <a:defRPr sz="2800" b="0" i="0">
                <a:solidFill>
                  <a:schemeClr val="tx1"/>
                </a:solidFill>
                <a:latin typeface="Aptos Light" panose="020B0004020202020204" pitchFamily="34" charset="0"/>
              </a:defRPr>
            </a:lvl1pPr>
          </a:lstStyle>
          <a:p>
            <a:r>
              <a:rPr lang="en-US" sz="5400"/>
              <a:t>Title on multiple lines if needed </a:t>
            </a:r>
            <a:r>
              <a:rPr lang="en-US" sz="5400">
                <a:solidFill>
                  <a:srgbClr val="FF0000"/>
                </a:solidFill>
              </a:rPr>
              <a:t>with red accent</a:t>
            </a:r>
            <a:endParaRPr lang="en-US"/>
          </a:p>
        </p:txBody>
      </p:sp>
      <p:cxnSp>
        <p:nvCxnSpPr>
          <p:cNvPr id="3" name="Straight Connector 10">
            <a:extLst>
              <a:ext uri="{FF2B5EF4-FFF2-40B4-BE49-F238E27FC236}">
                <a16:creationId xmlns:a16="http://schemas.microsoft.com/office/drawing/2014/main" id="{A75E0318-26FF-AC4E-3FBB-C21C81D76691}"/>
              </a:ext>
            </a:extLst>
          </p:cNvPr>
          <p:cNvCxnSpPr/>
          <p:nvPr userDrawn="1"/>
        </p:nvCxnSpPr>
        <p:spPr>
          <a:xfrm>
            <a:off x="334963" y="1376363"/>
            <a:ext cx="114855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12">
            <a:extLst>
              <a:ext uri="{FF2B5EF4-FFF2-40B4-BE49-F238E27FC236}">
                <a16:creationId xmlns:a16="http://schemas.microsoft.com/office/drawing/2014/main" id="{AA8AE7AC-CB03-83E7-5A32-58BD59383047}"/>
              </a:ext>
            </a:extLst>
          </p:cNvPr>
          <p:cNvSpPr>
            <a:spLocks noGrp="1"/>
          </p:cNvSpPr>
          <p:nvPr>
            <p:ph type="body" sz="quarter" idx="13" hasCustomPrompt="1"/>
          </p:nvPr>
        </p:nvSpPr>
        <p:spPr>
          <a:xfrm>
            <a:off x="334963" y="296864"/>
            <a:ext cx="2382837" cy="1079500"/>
          </a:xfrm>
          <a:prstGeom prst="rect">
            <a:avLst/>
          </a:prstGeom>
        </p:spPr>
        <p:txBody>
          <a:bodyPr anchor="ctr"/>
          <a:lstStyle>
            <a:lvl1pPr marL="0" indent="0">
              <a:buNone/>
              <a:defRPr sz="8800" b="0" i="0">
                <a:solidFill>
                  <a:schemeClr val="tx1"/>
                </a:solidFill>
                <a:latin typeface="Aptos Light" panose="020B0004020202020204" pitchFamily="34" charset="0"/>
              </a:defRPr>
            </a:lvl1pPr>
          </a:lstStyle>
          <a:p>
            <a:pPr lvl="0"/>
            <a:r>
              <a:rPr lang="en-US"/>
              <a:t>1</a:t>
            </a:r>
          </a:p>
        </p:txBody>
      </p:sp>
      <p:sp>
        <p:nvSpPr>
          <p:cNvPr id="7" name="Espace réservé pour une image  4">
            <a:extLst>
              <a:ext uri="{FF2B5EF4-FFF2-40B4-BE49-F238E27FC236}">
                <a16:creationId xmlns:a16="http://schemas.microsoft.com/office/drawing/2014/main" id="{58A541D6-8F0F-69A7-9705-0185F15EC62D}"/>
              </a:ext>
            </a:extLst>
          </p:cNvPr>
          <p:cNvSpPr>
            <a:spLocks noGrp="1"/>
          </p:cNvSpPr>
          <p:nvPr>
            <p:ph type="pic" sz="quarter" idx="14" hasCustomPrompt="1"/>
          </p:nvPr>
        </p:nvSpPr>
        <p:spPr>
          <a:xfrm>
            <a:off x="7538936" y="1597651"/>
            <a:ext cx="4281589" cy="4963485"/>
          </a:xfrm>
          <a:prstGeom prst="roundRect">
            <a:avLst>
              <a:gd name="adj" fmla="val 3781"/>
            </a:avLst>
          </a:prstGeom>
          <a:solidFill>
            <a:schemeClr val="accent5"/>
          </a:solidFill>
        </p:spPr>
        <p:txBody>
          <a:bodyPr anchor="ctr"/>
          <a:lstStyle>
            <a:lvl1pPr marL="0" indent="0" algn="ctr">
              <a:buNone/>
              <a:defRPr sz="1000"/>
            </a:lvl1pPr>
          </a:lstStyle>
          <a:p>
            <a:r>
              <a:rPr lang="fr-FR"/>
              <a:t>[insert image </a:t>
            </a:r>
            <a:r>
              <a:rPr lang="fr-FR" err="1"/>
              <a:t>here</a:t>
            </a:r>
            <a:r>
              <a:rPr lang="fr-FR"/>
              <a:t>]</a:t>
            </a:r>
          </a:p>
        </p:txBody>
      </p:sp>
    </p:spTree>
    <p:extLst>
      <p:ext uri="{BB962C8B-B14F-4D97-AF65-F5344CB8AC3E}">
        <p14:creationId xmlns:p14="http://schemas.microsoft.com/office/powerpoint/2010/main" val="9627360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page">
    <p:bg>
      <p:bgPr>
        <a:blipFill dpi="0" rotWithShape="1">
          <a:blip r:embed="rId2">
            <a:alphaModFix amt="5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0DDD-BCC4-07FF-B6B4-40C8344DC1EC}"/>
              </a:ext>
            </a:extLst>
          </p:cNvPr>
          <p:cNvSpPr>
            <a:spLocks noGrp="1"/>
          </p:cNvSpPr>
          <p:nvPr>
            <p:ph type="title" hasCustomPrompt="1"/>
          </p:nvPr>
        </p:nvSpPr>
        <p:spPr>
          <a:xfrm>
            <a:off x="334963" y="2110645"/>
            <a:ext cx="1636341" cy="321808"/>
          </a:xfrm>
          <a:prstGeom prst="rect">
            <a:avLst/>
          </a:prstGeom>
        </p:spPr>
        <p:txBody>
          <a:bodyPr/>
          <a:lstStyle>
            <a:lvl1pPr>
              <a:defRPr sz="1200"/>
            </a:lvl1pPr>
          </a:lstStyle>
          <a:p>
            <a:r>
              <a:rPr lang="en-US"/>
              <a:t>Type of document</a:t>
            </a:r>
          </a:p>
        </p:txBody>
      </p:sp>
      <p:sp>
        <p:nvSpPr>
          <p:cNvPr id="3" name="Slide Number Placeholder 2">
            <a:extLst>
              <a:ext uri="{FF2B5EF4-FFF2-40B4-BE49-F238E27FC236}">
                <a16:creationId xmlns:a16="http://schemas.microsoft.com/office/drawing/2014/main" id="{3C796439-65AE-E10E-A111-E44D411A2935}"/>
              </a:ext>
            </a:extLst>
          </p:cNvPr>
          <p:cNvSpPr>
            <a:spLocks noGrp="1"/>
          </p:cNvSpPr>
          <p:nvPr>
            <p:ph type="sldNum" sz="quarter" idx="10"/>
          </p:nvPr>
        </p:nvSpPr>
        <p:spPr/>
        <p:txBody>
          <a:bodyPr/>
          <a:lstStyle/>
          <a:p>
            <a:fld id="{FE142C23-2E17-9648-8B0C-A5E87F69F9CE}" type="slidenum">
              <a:rPr lang="en-US" smtClean="0"/>
              <a:pPr/>
              <a:t>‹N°›</a:t>
            </a:fld>
            <a:endParaRPr lang="en-US"/>
          </a:p>
        </p:txBody>
      </p:sp>
      <p:sp>
        <p:nvSpPr>
          <p:cNvPr id="7" name="Text Placeholder 6">
            <a:extLst>
              <a:ext uri="{FF2B5EF4-FFF2-40B4-BE49-F238E27FC236}">
                <a16:creationId xmlns:a16="http://schemas.microsoft.com/office/drawing/2014/main" id="{D8CFBAFE-790F-BB86-8653-B77C40ECD821}"/>
              </a:ext>
            </a:extLst>
          </p:cNvPr>
          <p:cNvSpPr>
            <a:spLocks noGrp="1"/>
          </p:cNvSpPr>
          <p:nvPr>
            <p:ph type="body" sz="quarter" idx="11" hasCustomPrompt="1"/>
          </p:nvPr>
        </p:nvSpPr>
        <p:spPr>
          <a:xfrm>
            <a:off x="334964" y="3028965"/>
            <a:ext cx="4912898" cy="1593761"/>
          </a:xfrm>
          <a:prstGeom prst="rect">
            <a:avLst/>
          </a:prstGeom>
        </p:spPr>
        <p:txBody>
          <a:bodyPr/>
          <a:lstStyle>
            <a:lvl1pPr marL="0" indent="0">
              <a:buNone/>
              <a:defRPr sz="4000"/>
            </a:lvl1pPr>
          </a:lstStyle>
          <a:p>
            <a:r>
              <a:rPr lang="en-US" sz="4000"/>
              <a:t>Title on multiple lines if needed </a:t>
            </a:r>
            <a:r>
              <a:rPr lang="en-US" sz="4000">
                <a:solidFill>
                  <a:schemeClr val="accent1"/>
                </a:solidFill>
              </a:rPr>
              <a:t>and red accent</a:t>
            </a:r>
          </a:p>
        </p:txBody>
      </p:sp>
      <p:sp>
        <p:nvSpPr>
          <p:cNvPr id="9" name="Text Placeholder 8">
            <a:extLst>
              <a:ext uri="{FF2B5EF4-FFF2-40B4-BE49-F238E27FC236}">
                <a16:creationId xmlns:a16="http://schemas.microsoft.com/office/drawing/2014/main" id="{3B3B94DA-11A6-1C67-C333-9DAA04FAD67E}"/>
              </a:ext>
            </a:extLst>
          </p:cNvPr>
          <p:cNvSpPr>
            <a:spLocks noGrp="1"/>
          </p:cNvSpPr>
          <p:nvPr>
            <p:ph type="body" sz="quarter" idx="12" hasCustomPrompt="1"/>
          </p:nvPr>
        </p:nvSpPr>
        <p:spPr>
          <a:xfrm>
            <a:off x="334963" y="6110288"/>
            <a:ext cx="3322637" cy="450850"/>
          </a:xfrm>
          <a:prstGeom prst="rect">
            <a:avLst/>
          </a:prstGeom>
        </p:spPr>
        <p:txBody>
          <a:bodyPr anchor="b"/>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dd/mm/</a:t>
            </a:r>
            <a:r>
              <a:rPr lang="en-US" err="1"/>
              <a:t>yyyy</a:t>
            </a:r>
            <a:br>
              <a:rPr lang="en-US"/>
            </a:br>
            <a:r>
              <a:rPr lang="en-US"/>
              <a:t>Project: ##-###</a:t>
            </a:r>
          </a:p>
        </p:txBody>
      </p:sp>
      <p:sp>
        <p:nvSpPr>
          <p:cNvPr id="14" name="Picture Placeholder 13">
            <a:extLst>
              <a:ext uri="{FF2B5EF4-FFF2-40B4-BE49-F238E27FC236}">
                <a16:creationId xmlns:a16="http://schemas.microsoft.com/office/drawing/2014/main" id="{23EDFA92-CFFD-E6E4-ACEC-854EC800E9DD}"/>
              </a:ext>
            </a:extLst>
          </p:cNvPr>
          <p:cNvSpPr>
            <a:spLocks noGrp="1"/>
          </p:cNvSpPr>
          <p:nvPr>
            <p:ph type="pic" sz="quarter" idx="14"/>
          </p:nvPr>
        </p:nvSpPr>
        <p:spPr>
          <a:xfrm>
            <a:off x="6096000" y="296863"/>
            <a:ext cx="5724526" cy="6264276"/>
          </a:xfrm>
          <a:prstGeom prst="roundRect">
            <a:avLst>
              <a:gd name="adj" fmla="val 2136"/>
            </a:avLst>
          </a:prstGeom>
          <a:solidFill>
            <a:schemeClr val="accent5"/>
          </a:solidFill>
        </p:spPr>
        <p:txBody>
          <a:bodyPr anchor="ctr"/>
          <a:lstStyle>
            <a:lvl1pPr marL="0" indent="0" algn="ctr">
              <a:buNone/>
              <a:defRPr sz="1000"/>
            </a:lvl1pPr>
          </a:lstStyle>
          <a:p>
            <a:r>
              <a:rPr lang="fr-FR"/>
              <a:t>Cliquez sur l'icône pour ajouter une image</a:t>
            </a:r>
            <a:endParaRPr lang="en-US"/>
          </a:p>
        </p:txBody>
      </p:sp>
      <p:pic>
        <p:nvPicPr>
          <p:cNvPr id="12" name="Picture 11" descr="A red and black logo&#10;&#10;Description automatically generated">
            <a:extLst>
              <a:ext uri="{FF2B5EF4-FFF2-40B4-BE49-F238E27FC236}">
                <a16:creationId xmlns:a16="http://schemas.microsoft.com/office/drawing/2014/main" id="{F3172C00-2F93-CE43-101D-00DEE90C4412}"/>
              </a:ext>
            </a:extLst>
          </p:cNvPr>
          <p:cNvPicPr/>
          <p:nvPr userDrawn="1"/>
        </p:nvPicPr>
        <p:blipFill>
          <a:blip r:embed="rId3"/>
          <a:stretch>
            <a:fillRect/>
          </a:stretch>
        </p:blipFill>
        <p:spPr>
          <a:xfrm>
            <a:off x="334963" y="167728"/>
            <a:ext cx="1427576" cy="1427576"/>
          </a:xfrm>
          <a:prstGeom prst="rect">
            <a:avLst/>
          </a:prstGeom>
        </p:spPr>
      </p:pic>
      <p:sp>
        <p:nvSpPr>
          <p:cNvPr id="15" name="Text Placeholder 6">
            <a:extLst>
              <a:ext uri="{FF2B5EF4-FFF2-40B4-BE49-F238E27FC236}">
                <a16:creationId xmlns:a16="http://schemas.microsoft.com/office/drawing/2014/main" id="{666706E5-4B34-733A-DDD1-9E6124A14D23}"/>
              </a:ext>
            </a:extLst>
          </p:cNvPr>
          <p:cNvSpPr>
            <a:spLocks noGrp="1"/>
          </p:cNvSpPr>
          <p:nvPr>
            <p:ph type="body" sz="quarter" idx="15" hasCustomPrompt="1"/>
          </p:nvPr>
        </p:nvSpPr>
        <p:spPr>
          <a:xfrm>
            <a:off x="334963" y="4905353"/>
            <a:ext cx="4912898" cy="627769"/>
          </a:xfrm>
          <a:prstGeom prst="rect">
            <a:avLst/>
          </a:prstGeom>
        </p:spPr>
        <p:txBody>
          <a:bodyPr/>
          <a:lstStyle>
            <a:lvl1pPr marL="0" indent="0">
              <a:buNone/>
              <a:defRPr sz="2000">
                <a:solidFill>
                  <a:schemeClr val="accent5"/>
                </a:solidFill>
              </a:defRPr>
            </a:lvl1pPr>
          </a:lstStyle>
          <a:p>
            <a:pPr lvl="0"/>
            <a:r>
              <a:rPr lang="en-US"/>
              <a:t>Sub-title of document (optional)</a:t>
            </a:r>
          </a:p>
        </p:txBody>
      </p:sp>
    </p:spTree>
    <p:extLst>
      <p:ext uri="{BB962C8B-B14F-4D97-AF65-F5344CB8AC3E}">
        <p14:creationId xmlns:p14="http://schemas.microsoft.com/office/powerpoint/2010/main" val="3018720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 Sec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D967E-D3B5-A124-6D7E-E2FEDB582E4D}"/>
              </a:ext>
            </a:extLst>
          </p:cNvPr>
          <p:cNvSpPr>
            <a:spLocks noGrp="1"/>
          </p:cNvSpPr>
          <p:nvPr>
            <p:ph type="ctrTitle" hasCustomPrompt="1"/>
          </p:nvPr>
        </p:nvSpPr>
        <p:spPr>
          <a:xfrm>
            <a:off x="334963" y="1764406"/>
            <a:ext cx="11485562" cy="4796732"/>
          </a:xfrm>
          <a:prstGeom prst="rect">
            <a:avLst/>
          </a:prstGeom>
        </p:spPr>
        <p:txBody>
          <a:bodyPr anchor="b">
            <a:noAutofit/>
          </a:bodyPr>
          <a:lstStyle>
            <a:lvl1pPr marL="0" indent="0" algn="l">
              <a:buFont typeface="+mj-lt"/>
              <a:buNone/>
              <a:defRPr sz="2800" b="0" i="0">
                <a:solidFill>
                  <a:schemeClr val="tx1"/>
                </a:solidFill>
                <a:latin typeface="Aptos Light" panose="020B0004020202020204" pitchFamily="34" charset="0"/>
              </a:defRPr>
            </a:lvl1pPr>
          </a:lstStyle>
          <a:p>
            <a:r>
              <a:rPr kumimoji="0" lang="en-US" sz="5400" b="0" i="0" u="none" strike="noStrike" kern="1200" cap="none" spc="0" normalizeH="0" baseline="0" noProof="0">
                <a:ln>
                  <a:noFill/>
                </a:ln>
                <a:solidFill>
                  <a:srgbClr val="212121"/>
                </a:solidFill>
                <a:effectLst/>
                <a:uLnTx/>
                <a:uFillTx/>
                <a:latin typeface="Aptos Light" panose="020B0004020202020204" pitchFamily="34" charset="0"/>
                <a:ea typeface="+mj-ea"/>
                <a:cs typeface="+mj-cs"/>
              </a:rPr>
              <a:t>Title on multiple lines if needed </a:t>
            </a:r>
            <a:r>
              <a:rPr kumimoji="0" lang="en-US" sz="5400" b="0" i="0" u="none" strike="noStrike" kern="1200" cap="none" spc="0" normalizeH="0" baseline="0" noProof="0">
                <a:ln>
                  <a:noFill/>
                </a:ln>
                <a:solidFill>
                  <a:srgbClr val="FF0000"/>
                </a:solidFill>
                <a:effectLst/>
                <a:uLnTx/>
                <a:uFillTx/>
                <a:latin typeface="Aptos Light" panose="020B0004020202020204" pitchFamily="34" charset="0"/>
                <a:ea typeface="+mj-ea"/>
                <a:cs typeface="+mj-cs"/>
              </a:rPr>
              <a:t>with red accent</a:t>
            </a:r>
            <a:endParaRPr lang="en-US"/>
          </a:p>
        </p:txBody>
      </p:sp>
      <p:cxnSp>
        <p:nvCxnSpPr>
          <p:cNvPr id="11" name="Straight Connector 10">
            <a:extLst>
              <a:ext uri="{FF2B5EF4-FFF2-40B4-BE49-F238E27FC236}">
                <a16:creationId xmlns:a16="http://schemas.microsoft.com/office/drawing/2014/main" id="{1FFCF45D-3547-88D8-CA01-9477FF514C4A}"/>
              </a:ext>
            </a:extLst>
          </p:cNvPr>
          <p:cNvCxnSpPr/>
          <p:nvPr userDrawn="1"/>
        </p:nvCxnSpPr>
        <p:spPr>
          <a:xfrm>
            <a:off x="334963" y="1376363"/>
            <a:ext cx="114855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F1AD8FC-0544-B7B2-11CE-58E235BDBE2F}"/>
              </a:ext>
            </a:extLst>
          </p:cNvPr>
          <p:cNvSpPr>
            <a:spLocks noGrp="1"/>
          </p:cNvSpPr>
          <p:nvPr>
            <p:ph type="body" sz="quarter" idx="13" hasCustomPrompt="1"/>
          </p:nvPr>
        </p:nvSpPr>
        <p:spPr>
          <a:xfrm>
            <a:off x="334963" y="296864"/>
            <a:ext cx="2382837" cy="1079500"/>
          </a:xfrm>
          <a:prstGeom prst="rect">
            <a:avLst/>
          </a:prstGeom>
        </p:spPr>
        <p:txBody>
          <a:bodyPr anchor="ctr"/>
          <a:lstStyle>
            <a:lvl1pPr marL="0" indent="0">
              <a:buNone/>
              <a:defRPr sz="8800" b="0" i="0">
                <a:solidFill>
                  <a:schemeClr val="tx1"/>
                </a:solidFill>
                <a:latin typeface="Aptos Light" panose="020B0004020202020204" pitchFamily="34" charset="0"/>
              </a:defRPr>
            </a:lvl1pPr>
          </a:lstStyle>
          <a:p>
            <a:pPr lvl="0"/>
            <a:r>
              <a:rPr lang="en-US"/>
              <a:t>1</a:t>
            </a:r>
          </a:p>
        </p:txBody>
      </p:sp>
      <p:sp>
        <p:nvSpPr>
          <p:cNvPr id="3" name="ZoneTexte 2">
            <a:extLst>
              <a:ext uri="{FF2B5EF4-FFF2-40B4-BE49-F238E27FC236}">
                <a16:creationId xmlns:a16="http://schemas.microsoft.com/office/drawing/2014/main" id="{BFDDC315-4ABB-E61F-825B-35A88AE28C99}"/>
              </a:ext>
            </a:extLst>
          </p:cNvPr>
          <p:cNvSpPr txBox="1"/>
          <p:nvPr userDrawn="1"/>
        </p:nvSpPr>
        <p:spPr>
          <a:xfrm>
            <a:off x="1207363" y="692458"/>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38970890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 Section - image 0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D967E-D3B5-A124-6D7E-E2FEDB582E4D}"/>
              </a:ext>
            </a:extLst>
          </p:cNvPr>
          <p:cNvSpPr>
            <a:spLocks noGrp="1"/>
          </p:cNvSpPr>
          <p:nvPr>
            <p:ph type="ctrTitle" hasCustomPrompt="1"/>
          </p:nvPr>
        </p:nvSpPr>
        <p:spPr>
          <a:xfrm>
            <a:off x="334963" y="1764406"/>
            <a:ext cx="11485562" cy="4796732"/>
          </a:xfrm>
          <a:prstGeom prst="rect">
            <a:avLst/>
          </a:prstGeom>
        </p:spPr>
        <p:txBody>
          <a:bodyPr anchor="b">
            <a:noAutofit/>
          </a:bodyPr>
          <a:lstStyle>
            <a:lvl1pPr marL="0" indent="0" algn="l">
              <a:buFont typeface="+mj-lt"/>
              <a:buNone/>
              <a:defRPr sz="2800" b="0" i="0">
                <a:solidFill>
                  <a:schemeClr val="tx1"/>
                </a:solidFill>
                <a:latin typeface="Aptos Light" panose="020B0004020202020204" pitchFamily="34" charset="0"/>
              </a:defRPr>
            </a:lvl1pPr>
          </a:lstStyle>
          <a:p>
            <a:r>
              <a:rPr lang="en-US" sz="5400"/>
              <a:t>Title on multiple lines if needed </a:t>
            </a:r>
            <a:r>
              <a:rPr lang="en-US" sz="5400">
                <a:solidFill>
                  <a:srgbClr val="FF0000"/>
                </a:solidFill>
              </a:rPr>
              <a:t>with red accent</a:t>
            </a:r>
            <a:endParaRPr lang="en-US"/>
          </a:p>
        </p:txBody>
      </p:sp>
      <p:cxnSp>
        <p:nvCxnSpPr>
          <p:cNvPr id="11" name="Straight Connector 10">
            <a:extLst>
              <a:ext uri="{FF2B5EF4-FFF2-40B4-BE49-F238E27FC236}">
                <a16:creationId xmlns:a16="http://schemas.microsoft.com/office/drawing/2014/main" id="{1FFCF45D-3547-88D8-CA01-9477FF514C4A}"/>
              </a:ext>
            </a:extLst>
          </p:cNvPr>
          <p:cNvCxnSpPr/>
          <p:nvPr userDrawn="1"/>
        </p:nvCxnSpPr>
        <p:spPr>
          <a:xfrm>
            <a:off x="334963" y="1376363"/>
            <a:ext cx="114855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F1AD8FC-0544-B7B2-11CE-58E235BDBE2F}"/>
              </a:ext>
            </a:extLst>
          </p:cNvPr>
          <p:cNvSpPr>
            <a:spLocks noGrp="1"/>
          </p:cNvSpPr>
          <p:nvPr>
            <p:ph type="body" sz="quarter" idx="13" hasCustomPrompt="1"/>
          </p:nvPr>
        </p:nvSpPr>
        <p:spPr>
          <a:xfrm>
            <a:off x="334963" y="296864"/>
            <a:ext cx="2382837" cy="1079500"/>
          </a:xfrm>
          <a:prstGeom prst="rect">
            <a:avLst/>
          </a:prstGeom>
        </p:spPr>
        <p:txBody>
          <a:bodyPr anchor="ctr"/>
          <a:lstStyle>
            <a:lvl1pPr marL="0" indent="0">
              <a:buNone/>
              <a:defRPr sz="8800" b="0" i="0">
                <a:solidFill>
                  <a:schemeClr val="tx1"/>
                </a:solidFill>
                <a:latin typeface="Aptos Light" panose="020B0004020202020204" pitchFamily="34" charset="0"/>
              </a:defRPr>
            </a:lvl1pPr>
          </a:lstStyle>
          <a:p>
            <a:pPr lvl="0"/>
            <a:r>
              <a:rPr lang="en-US"/>
              <a:t>1</a:t>
            </a:r>
          </a:p>
        </p:txBody>
      </p:sp>
      <p:sp>
        <p:nvSpPr>
          <p:cNvPr id="5" name="Espace réservé pour une image  4">
            <a:extLst>
              <a:ext uri="{FF2B5EF4-FFF2-40B4-BE49-F238E27FC236}">
                <a16:creationId xmlns:a16="http://schemas.microsoft.com/office/drawing/2014/main" id="{5273CF40-1220-A4D5-E038-CD3C1A351D12}"/>
              </a:ext>
            </a:extLst>
          </p:cNvPr>
          <p:cNvSpPr>
            <a:spLocks noGrp="1"/>
          </p:cNvSpPr>
          <p:nvPr>
            <p:ph type="pic" sz="quarter" idx="14" hasCustomPrompt="1"/>
          </p:nvPr>
        </p:nvSpPr>
        <p:spPr>
          <a:xfrm>
            <a:off x="8189913" y="1597652"/>
            <a:ext cx="3630612" cy="2264736"/>
          </a:xfrm>
          <a:prstGeom prst="roundRect">
            <a:avLst>
              <a:gd name="adj" fmla="val 6358"/>
            </a:avLst>
          </a:prstGeom>
          <a:solidFill>
            <a:schemeClr val="accent5"/>
          </a:solidFill>
        </p:spPr>
        <p:txBody>
          <a:bodyPr anchor="ctr"/>
          <a:lstStyle>
            <a:lvl1pPr marL="0" indent="0" algn="ctr">
              <a:buNone/>
              <a:defRPr sz="1000"/>
            </a:lvl1pPr>
          </a:lstStyle>
          <a:p>
            <a:r>
              <a:rPr lang="fr-FR"/>
              <a:t>[insert image </a:t>
            </a:r>
            <a:r>
              <a:rPr lang="fr-FR" err="1"/>
              <a:t>here</a:t>
            </a:r>
            <a:r>
              <a:rPr lang="fr-FR"/>
              <a:t>]</a:t>
            </a:r>
          </a:p>
        </p:txBody>
      </p:sp>
    </p:spTree>
    <p:extLst>
      <p:ext uri="{BB962C8B-B14F-4D97-AF65-F5344CB8AC3E}">
        <p14:creationId xmlns:p14="http://schemas.microsoft.com/office/powerpoint/2010/main" val="2659431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 Section - image 0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CCADC6-E1EF-2323-8A6E-E61B206D0F51}"/>
              </a:ext>
            </a:extLst>
          </p:cNvPr>
          <p:cNvSpPr>
            <a:spLocks noGrp="1"/>
          </p:cNvSpPr>
          <p:nvPr>
            <p:ph type="sldNum" sz="quarter" idx="12"/>
          </p:nvPr>
        </p:nvSpPr>
        <p:spPr/>
        <p:txBody>
          <a:bodyPr/>
          <a:lstStyle/>
          <a:p>
            <a:fld id="{FE142C23-2E17-9648-8B0C-A5E87F69F9CE}" type="slidenum">
              <a:rPr lang="en-US" smtClean="0"/>
              <a:t>‹N°›</a:t>
            </a:fld>
            <a:endParaRPr lang="en-US"/>
          </a:p>
        </p:txBody>
      </p:sp>
      <p:sp>
        <p:nvSpPr>
          <p:cNvPr id="2" name="Title 1">
            <a:extLst>
              <a:ext uri="{FF2B5EF4-FFF2-40B4-BE49-F238E27FC236}">
                <a16:creationId xmlns:a16="http://schemas.microsoft.com/office/drawing/2014/main" id="{8B2237AE-200B-4A04-22EE-B9D1A57221BF}"/>
              </a:ext>
            </a:extLst>
          </p:cNvPr>
          <p:cNvSpPr>
            <a:spLocks noGrp="1"/>
          </p:cNvSpPr>
          <p:nvPr>
            <p:ph type="ctrTitle" hasCustomPrompt="1"/>
          </p:nvPr>
        </p:nvSpPr>
        <p:spPr>
          <a:xfrm>
            <a:off x="334964" y="1764406"/>
            <a:ext cx="6698134" cy="4796732"/>
          </a:xfrm>
          <a:prstGeom prst="rect">
            <a:avLst/>
          </a:prstGeom>
        </p:spPr>
        <p:txBody>
          <a:bodyPr anchor="b">
            <a:noAutofit/>
          </a:bodyPr>
          <a:lstStyle>
            <a:lvl1pPr marL="0" indent="0" algn="l">
              <a:buFont typeface="+mj-lt"/>
              <a:buNone/>
              <a:defRPr sz="2800" b="0" i="0">
                <a:solidFill>
                  <a:schemeClr val="tx1"/>
                </a:solidFill>
                <a:latin typeface="Aptos Light" panose="020B0004020202020204" pitchFamily="34" charset="0"/>
              </a:defRPr>
            </a:lvl1pPr>
          </a:lstStyle>
          <a:p>
            <a:r>
              <a:rPr lang="en-US" sz="5400"/>
              <a:t>Title on multiple lines if needed </a:t>
            </a:r>
            <a:r>
              <a:rPr lang="en-US" sz="5400">
                <a:solidFill>
                  <a:srgbClr val="FF0000"/>
                </a:solidFill>
              </a:rPr>
              <a:t>with red accent</a:t>
            </a:r>
            <a:endParaRPr lang="en-US"/>
          </a:p>
        </p:txBody>
      </p:sp>
      <p:cxnSp>
        <p:nvCxnSpPr>
          <p:cNvPr id="3" name="Straight Connector 10">
            <a:extLst>
              <a:ext uri="{FF2B5EF4-FFF2-40B4-BE49-F238E27FC236}">
                <a16:creationId xmlns:a16="http://schemas.microsoft.com/office/drawing/2014/main" id="{A75E0318-26FF-AC4E-3FBB-C21C81D76691}"/>
              </a:ext>
            </a:extLst>
          </p:cNvPr>
          <p:cNvCxnSpPr/>
          <p:nvPr userDrawn="1"/>
        </p:nvCxnSpPr>
        <p:spPr>
          <a:xfrm>
            <a:off x="334963" y="1376363"/>
            <a:ext cx="114855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12">
            <a:extLst>
              <a:ext uri="{FF2B5EF4-FFF2-40B4-BE49-F238E27FC236}">
                <a16:creationId xmlns:a16="http://schemas.microsoft.com/office/drawing/2014/main" id="{AA8AE7AC-CB03-83E7-5A32-58BD59383047}"/>
              </a:ext>
            </a:extLst>
          </p:cNvPr>
          <p:cNvSpPr>
            <a:spLocks noGrp="1"/>
          </p:cNvSpPr>
          <p:nvPr>
            <p:ph type="body" sz="quarter" idx="13" hasCustomPrompt="1"/>
          </p:nvPr>
        </p:nvSpPr>
        <p:spPr>
          <a:xfrm>
            <a:off x="334963" y="296864"/>
            <a:ext cx="2382837" cy="1079500"/>
          </a:xfrm>
          <a:prstGeom prst="rect">
            <a:avLst/>
          </a:prstGeom>
        </p:spPr>
        <p:txBody>
          <a:bodyPr anchor="ctr"/>
          <a:lstStyle>
            <a:lvl1pPr marL="0" indent="0">
              <a:buNone/>
              <a:defRPr sz="8800" b="0" i="0">
                <a:solidFill>
                  <a:schemeClr val="tx1"/>
                </a:solidFill>
                <a:latin typeface="Aptos Light" panose="020B0004020202020204" pitchFamily="34" charset="0"/>
              </a:defRPr>
            </a:lvl1pPr>
          </a:lstStyle>
          <a:p>
            <a:pPr lvl="0"/>
            <a:r>
              <a:rPr lang="en-US"/>
              <a:t>1</a:t>
            </a:r>
          </a:p>
        </p:txBody>
      </p:sp>
      <p:sp>
        <p:nvSpPr>
          <p:cNvPr id="7" name="Espace réservé pour une image  4">
            <a:extLst>
              <a:ext uri="{FF2B5EF4-FFF2-40B4-BE49-F238E27FC236}">
                <a16:creationId xmlns:a16="http://schemas.microsoft.com/office/drawing/2014/main" id="{58A541D6-8F0F-69A7-9705-0185F15EC62D}"/>
              </a:ext>
            </a:extLst>
          </p:cNvPr>
          <p:cNvSpPr>
            <a:spLocks noGrp="1"/>
          </p:cNvSpPr>
          <p:nvPr>
            <p:ph type="pic" sz="quarter" idx="14" hasCustomPrompt="1"/>
          </p:nvPr>
        </p:nvSpPr>
        <p:spPr>
          <a:xfrm>
            <a:off x="7538936" y="1597651"/>
            <a:ext cx="4281589" cy="4963485"/>
          </a:xfrm>
          <a:prstGeom prst="roundRect">
            <a:avLst>
              <a:gd name="adj" fmla="val 3781"/>
            </a:avLst>
          </a:prstGeom>
          <a:solidFill>
            <a:schemeClr val="accent5"/>
          </a:solidFill>
        </p:spPr>
        <p:txBody>
          <a:bodyPr anchor="ctr"/>
          <a:lstStyle>
            <a:lvl1pPr marL="0" indent="0" algn="ctr">
              <a:buNone/>
              <a:defRPr sz="1000"/>
            </a:lvl1pPr>
          </a:lstStyle>
          <a:p>
            <a:r>
              <a:rPr lang="fr-FR"/>
              <a:t>[insert image </a:t>
            </a:r>
            <a:r>
              <a:rPr lang="fr-FR" err="1"/>
              <a:t>here</a:t>
            </a:r>
            <a:r>
              <a:rPr lang="fr-FR"/>
              <a:t>]</a:t>
            </a:r>
          </a:p>
        </p:txBody>
      </p:sp>
    </p:spTree>
    <p:extLst>
      <p:ext uri="{BB962C8B-B14F-4D97-AF65-F5344CB8AC3E}">
        <p14:creationId xmlns:p14="http://schemas.microsoft.com/office/powerpoint/2010/main" val="10740302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grey - Section - image 01">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E0DA5B-1D99-3EFA-B6E0-FBB4D0F99041}"/>
              </a:ext>
            </a:extLst>
          </p:cNvPr>
          <p:cNvSpPr>
            <a:spLocks noGrp="1"/>
          </p:cNvSpPr>
          <p:nvPr>
            <p:ph type="ctrTitle" hasCustomPrompt="1"/>
          </p:nvPr>
        </p:nvSpPr>
        <p:spPr>
          <a:xfrm>
            <a:off x="334963" y="1764406"/>
            <a:ext cx="11485562" cy="4796732"/>
          </a:xfrm>
          <a:prstGeom prst="rect">
            <a:avLst/>
          </a:prstGeom>
        </p:spPr>
        <p:txBody>
          <a:bodyPr anchor="b">
            <a:noAutofit/>
          </a:bodyPr>
          <a:lstStyle>
            <a:lvl1pPr marL="0" indent="0" algn="l">
              <a:buFont typeface="+mj-lt"/>
              <a:buNone/>
              <a:defRPr sz="2800" b="0" i="0">
                <a:solidFill>
                  <a:schemeClr val="tx1"/>
                </a:solidFill>
                <a:latin typeface="Aptos Light" panose="020B0004020202020204" pitchFamily="34" charset="0"/>
              </a:defRPr>
            </a:lvl1pPr>
          </a:lstStyle>
          <a:p>
            <a:r>
              <a:rPr kumimoji="0" lang="en-US" sz="5400" b="0" i="0" u="none" strike="noStrike" kern="1200" cap="none" spc="0" normalizeH="0" baseline="0" noProof="0">
                <a:ln>
                  <a:noFill/>
                </a:ln>
                <a:solidFill>
                  <a:srgbClr val="212121"/>
                </a:solidFill>
                <a:effectLst/>
                <a:uLnTx/>
                <a:uFillTx/>
                <a:latin typeface="Aptos Light" panose="020B0004020202020204" pitchFamily="34" charset="0"/>
                <a:ea typeface="+mj-ea"/>
                <a:cs typeface="+mj-cs"/>
              </a:rPr>
              <a:t>Title on multiple lines if needed </a:t>
            </a:r>
            <a:r>
              <a:rPr kumimoji="0" lang="en-US" sz="5400" b="0" i="0" u="none" strike="noStrike" kern="1200" cap="none" spc="0" normalizeH="0" baseline="0" noProof="0">
                <a:ln>
                  <a:noFill/>
                </a:ln>
                <a:solidFill>
                  <a:srgbClr val="FF0000"/>
                </a:solidFill>
                <a:effectLst/>
                <a:uLnTx/>
                <a:uFillTx/>
                <a:latin typeface="Aptos Light" panose="020B0004020202020204" pitchFamily="34" charset="0"/>
                <a:ea typeface="+mj-ea"/>
                <a:cs typeface="+mj-cs"/>
              </a:rPr>
              <a:t>with red accent</a:t>
            </a:r>
            <a:endParaRPr lang="en-US"/>
          </a:p>
        </p:txBody>
      </p:sp>
      <p:cxnSp>
        <p:nvCxnSpPr>
          <p:cNvPr id="7" name="Straight Connector 10">
            <a:extLst>
              <a:ext uri="{FF2B5EF4-FFF2-40B4-BE49-F238E27FC236}">
                <a16:creationId xmlns:a16="http://schemas.microsoft.com/office/drawing/2014/main" id="{DF1462E5-F199-67FB-A5C9-0AA9D891A80B}"/>
              </a:ext>
            </a:extLst>
          </p:cNvPr>
          <p:cNvCxnSpPr/>
          <p:nvPr userDrawn="1"/>
        </p:nvCxnSpPr>
        <p:spPr>
          <a:xfrm>
            <a:off x="334963" y="1376363"/>
            <a:ext cx="114855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2">
            <a:extLst>
              <a:ext uri="{FF2B5EF4-FFF2-40B4-BE49-F238E27FC236}">
                <a16:creationId xmlns:a16="http://schemas.microsoft.com/office/drawing/2014/main" id="{6875708B-4966-C1BC-2FE4-31934766C770}"/>
              </a:ext>
            </a:extLst>
          </p:cNvPr>
          <p:cNvSpPr>
            <a:spLocks noGrp="1"/>
          </p:cNvSpPr>
          <p:nvPr>
            <p:ph type="body" sz="quarter" idx="13" hasCustomPrompt="1"/>
          </p:nvPr>
        </p:nvSpPr>
        <p:spPr>
          <a:xfrm>
            <a:off x="334963" y="296864"/>
            <a:ext cx="2382837" cy="1079500"/>
          </a:xfrm>
          <a:prstGeom prst="rect">
            <a:avLst/>
          </a:prstGeom>
        </p:spPr>
        <p:txBody>
          <a:bodyPr anchor="ctr"/>
          <a:lstStyle>
            <a:lvl1pPr marL="0" indent="0">
              <a:buNone/>
              <a:defRPr sz="8800" b="0" i="0">
                <a:solidFill>
                  <a:schemeClr val="tx1"/>
                </a:solidFill>
                <a:latin typeface="Aptos Light" panose="020B0004020202020204" pitchFamily="34" charset="0"/>
              </a:defRPr>
            </a:lvl1pPr>
          </a:lstStyle>
          <a:p>
            <a:pPr lvl="0"/>
            <a:r>
              <a:rPr lang="en-US"/>
              <a:t>1</a:t>
            </a:r>
          </a:p>
        </p:txBody>
      </p:sp>
      <p:sp>
        <p:nvSpPr>
          <p:cNvPr id="9" name="Espace réservé pour une image  4">
            <a:extLst>
              <a:ext uri="{FF2B5EF4-FFF2-40B4-BE49-F238E27FC236}">
                <a16:creationId xmlns:a16="http://schemas.microsoft.com/office/drawing/2014/main" id="{C87EE6E3-BC6C-3188-B364-5F96B6566AAC}"/>
              </a:ext>
            </a:extLst>
          </p:cNvPr>
          <p:cNvSpPr>
            <a:spLocks noGrp="1"/>
          </p:cNvSpPr>
          <p:nvPr>
            <p:ph type="pic" sz="quarter" idx="14" hasCustomPrompt="1"/>
          </p:nvPr>
        </p:nvSpPr>
        <p:spPr>
          <a:xfrm>
            <a:off x="8189913" y="1597652"/>
            <a:ext cx="3630612" cy="2264736"/>
          </a:xfrm>
          <a:prstGeom prst="roundRect">
            <a:avLst>
              <a:gd name="adj" fmla="val 6788"/>
            </a:avLst>
          </a:prstGeom>
          <a:solidFill>
            <a:schemeClr val="accent5"/>
          </a:solidFill>
        </p:spPr>
        <p:txBody>
          <a:bodyPr anchor="ctr"/>
          <a:lstStyle>
            <a:lvl1pPr marL="0" indent="0" algn="ctr">
              <a:buNone/>
              <a:defRPr sz="1000"/>
            </a:lvl1pPr>
          </a:lstStyle>
          <a:p>
            <a:r>
              <a:rPr lang="fr-FR"/>
              <a:t>[insert image </a:t>
            </a:r>
            <a:r>
              <a:rPr lang="fr-FR" err="1"/>
              <a:t>here</a:t>
            </a:r>
            <a:r>
              <a:rPr lang="fr-FR"/>
              <a:t>]</a:t>
            </a:r>
          </a:p>
        </p:txBody>
      </p:sp>
    </p:spTree>
    <p:extLst>
      <p:ext uri="{BB962C8B-B14F-4D97-AF65-F5344CB8AC3E}">
        <p14:creationId xmlns:p14="http://schemas.microsoft.com/office/powerpoint/2010/main" val="18293421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grey - Section - image 02">
    <p:bg>
      <p:bgPr>
        <a:solidFill>
          <a:schemeClr val="accent3"/>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7E54F60-1D48-D508-8EFC-155A45C24F18}"/>
              </a:ext>
            </a:extLst>
          </p:cNvPr>
          <p:cNvSpPr>
            <a:spLocks noGrp="1"/>
          </p:cNvSpPr>
          <p:nvPr>
            <p:ph type="ctrTitle" hasCustomPrompt="1"/>
          </p:nvPr>
        </p:nvSpPr>
        <p:spPr>
          <a:xfrm>
            <a:off x="334964" y="1764406"/>
            <a:ext cx="6698134" cy="4796732"/>
          </a:xfrm>
          <a:prstGeom prst="rect">
            <a:avLst/>
          </a:prstGeom>
        </p:spPr>
        <p:txBody>
          <a:bodyPr anchor="b">
            <a:noAutofit/>
          </a:bodyPr>
          <a:lstStyle>
            <a:lvl1pPr marL="0" indent="0" algn="l">
              <a:buFont typeface="+mj-lt"/>
              <a:buNone/>
              <a:defRPr sz="2800" b="0" i="0">
                <a:solidFill>
                  <a:schemeClr val="tx1"/>
                </a:solidFill>
                <a:latin typeface="Aptos Light" panose="020B0004020202020204" pitchFamily="34" charset="0"/>
              </a:defRPr>
            </a:lvl1pPr>
          </a:lstStyle>
          <a:p>
            <a:r>
              <a:rPr kumimoji="0" lang="en-US" sz="5400" b="0" i="0" u="none" strike="noStrike" kern="1200" cap="none" spc="0" normalizeH="0" baseline="0" noProof="0">
                <a:ln>
                  <a:noFill/>
                </a:ln>
                <a:solidFill>
                  <a:srgbClr val="212121"/>
                </a:solidFill>
                <a:effectLst/>
                <a:uLnTx/>
                <a:uFillTx/>
                <a:latin typeface="Aptos Light" panose="020B0004020202020204" pitchFamily="34" charset="0"/>
                <a:ea typeface="+mj-ea"/>
                <a:cs typeface="+mj-cs"/>
              </a:rPr>
              <a:t>Title on multiple lines if needed </a:t>
            </a:r>
            <a:r>
              <a:rPr kumimoji="0" lang="en-US" sz="5400" b="0" i="0" u="none" strike="noStrike" kern="1200" cap="none" spc="0" normalizeH="0" baseline="0" noProof="0">
                <a:ln>
                  <a:noFill/>
                </a:ln>
                <a:solidFill>
                  <a:srgbClr val="FF0000"/>
                </a:solidFill>
                <a:effectLst/>
                <a:uLnTx/>
                <a:uFillTx/>
                <a:latin typeface="Aptos Light" panose="020B0004020202020204" pitchFamily="34" charset="0"/>
                <a:ea typeface="+mj-ea"/>
                <a:cs typeface="+mj-cs"/>
              </a:rPr>
              <a:t>with red accent</a:t>
            </a:r>
            <a:endParaRPr lang="en-US"/>
          </a:p>
        </p:txBody>
      </p:sp>
      <p:cxnSp>
        <p:nvCxnSpPr>
          <p:cNvPr id="10" name="Straight Connector 10">
            <a:extLst>
              <a:ext uri="{FF2B5EF4-FFF2-40B4-BE49-F238E27FC236}">
                <a16:creationId xmlns:a16="http://schemas.microsoft.com/office/drawing/2014/main" id="{D12C409D-5E83-6ED4-ED47-7FD4C35D32D8}"/>
              </a:ext>
            </a:extLst>
          </p:cNvPr>
          <p:cNvCxnSpPr/>
          <p:nvPr userDrawn="1"/>
        </p:nvCxnSpPr>
        <p:spPr>
          <a:xfrm>
            <a:off x="334963" y="1376363"/>
            <a:ext cx="114855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2">
            <a:extLst>
              <a:ext uri="{FF2B5EF4-FFF2-40B4-BE49-F238E27FC236}">
                <a16:creationId xmlns:a16="http://schemas.microsoft.com/office/drawing/2014/main" id="{C1439BE7-3DB5-F056-C3FF-E4B68F9087FD}"/>
              </a:ext>
            </a:extLst>
          </p:cNvPr>
          <p:cNvSpPr>
            <a:spLocks noGrp="1"/>
          </p:cNvSpPr>
          <p:nvPr>
            <p:ph type="body" sz="quarter" idx="13" hasCustomPrompt="1"/>
          </p:nvPr>
        </p:nvSpPr>
        <p:spPr>
          <a:xfrm>
            <a:off x="334963" y="296864"/>
            <a:ext cx="2382837" cy="1079500"/>
          </a:xfrm>
          <a:prstGeom prst="rect">
            <a:avLst/>
          </a:prstGeom>
        </p:spPr>
        <p:txBody>
          <a:bodyPr anchor="ctr"/>
          <a:lstStyle>
            <a:lvl1pPr marL="0" indent="0">
              <a:buNone/>
              <a:defRPr sz="8800" b="0" i="0">
                <a:solidFill>
                  <a:schemeClr val="tx1"/>
                </a:solidFill>
                <a:latin typeface="Aptos Light" panose="020B0004020202020204" pitchFamily="34" charset="0"/>
              </a:defRPr>
            </a:lvl1pPr>
          </a:lstStyle>
          <a:p>
            <a:pPr lvl="0"/>
            <a:r>
              <a:rPr lang="en-US"/>
              <a:t>1</a:t>
            </a:r>
          </a:p>
        </p:txBody>
      </p:sp>
      <p:sp>
        <p:nvSpPr>
          <p:cNvPr id="12" name="Espace réservé pour une image  4">
            <a:extLst>
              <a:ext uri="{FF2B5EF4-FFF2-40B4-BE49-F238E27FC236}">
                <a16:creationId xmlns:a16="http://schemas.microsoft.com/office/drawing/2014/main" id="{AA5A967A-015A-8626-1B3E-CD54567EF6E7}"/>
              </a:ext>
            </a:extLst>
          </p:cNvPr>
          <p:cNvSpPr>
            <a:spLocks noGrp="1"/>
          </p:cNvSpPr>
          <p:nvPr>
            <p:ph type="pic" sz="quarter" idx="14" hasCustomPrompt="1"/>
          </p:nvPr>
        </p:nvSpPr>
        <p:spPr>
          <a:xfrm>
            <a:off x="7538936" y="1597651"/>
            <a:ext cx="4281589" cy="4963485"/>
          </a:xfrm>
          <a:prstGeom prst="roundRect">
            <a:avLst>
              <a:gd name="adj" fmla="val 3781"/>
            </a:avLst>
          </a:prstGeom>
          <a:solidFill>
            <a:schemeClr val="accent5"/>
          </a:solidFill>
        </p:spPr>
        <p:txBody>
          <a:bodyPr anchor="ctr"/>
          <a:lstStyle>
            <a:lvl1pPr marL="0" indent="0" algn="ctr">
              <a:buNone/>
              <a:defRPr sz="1000"/>
            </a:lvl1pPr>
          </a:lstStyle>
          <a:p>
            <a:r>
              <a:rPr lang="fr-FR"/>
              <a:t>[insert image </a:t>
            </a:r>
            <a:r>
              <a:rPr lang="fr-FR" err="1"/>
              <a:t>here</a:t>
            </a:r>
            <a:r>
              <a:rPr lang="fr-FR"/>
              <a:t>]</a:t>
            </a:r>
          </a:p>
        </p:txBody>
      </p:sp>
    </p:spTree>
    <p:extLst>
      <p:ext uri="{BB962C8B-B14F-4D97-AF65-F5344CB8AC3E}">
        <p14:creationId xmlns:p14="http://schemas.microsoft.com/office/powerpoint/2010/main" val="3663835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 Sub-Sectio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D967E-D3B5-A124-6D7E-E2FEDB582E4D}"/>
              </a:ext>
            </a:extLst>
          </p:cNvPr>
          <p:cNvSpPr>
            <a:spLocks noGrp="1"/>
          </p:cNvSpPr>
          <p:nvPr>
            <p:ph type="ctrTitle" hasCustomPrompt="1"/>
          </p:nvPr>
        </p:nvSpPr>
        <p:spPr>
          <a:xfrm>
            <a:off x="334963" y="1764406"/>
            <a:ext cx="11485562" cy="4796732"/>
          </a:xfrm>
          <a:prstGeom prst="rect">
            <a:avLst/>
          </a:prstGeom>
        </p:spPr>
        <p:txBody>
          <a:bodyPr anchor="b">
            <a:noAutofit/>
          </a:bodyPr>
          <a:lstStyle>
            <a:lvl1pPr marL="0" indent="0" algn="l">
              <a:buFont typeface="+mj-lt"/>
              <a:buNone/>
              <a:defRPr sz="5400" b="0" i="0">
                <a:solidFill>
                  <a:schemeClr val="tx1"/>
                </a:solidFill>
                <a:latin typeface="Aptos Light" panose="020B0004020202020204" pitchFamily="34" charset="0"/>
              </a:defRPr>
            </a:lvl1pPr>
          </a:lstStyle>
          <a:p>
            <a:r>
              <a:rPr lang="en-US" sz="5400"/>
              <a:t>Title on multiple lines if needed </a:t>
            </a:r>
            <a:r>
              <a:rPr lang="en-US" sz="5400">
                <a:solidFill>
                  <a:srgbClr val="FF0000"/>
                </a:solidFill>
              </a:rPr>
              <a:t>with red accent</a:t>
            </a:r>
            <a:endParaRPr lang="en-US"/>
          </a:p>
        </p:txBody>
      </p:sp>
      <p:cxnSp>
        <p:nvCxnSpPr>
          <p:cNvPr id="11" name="Straight Connector 10">
            <a:extLst>
              <a:ext uri="{FF2B5EF4-FFF2-40B4-BE49-F238E27FC236}">
                <a16:creationId xmlns:a16="http://schemas.microsoft.com/office/drawing/2014/main" id="{1FFCF45D-3547-88D8-CA01-9477FF514C4A}"/>
              </a:ext>
            </a:extLst>
          </p:cNvPr>
          <p:cNvCxnSpPr/>
          <p:nvPr userDrawn="1"/>
        </p:nvCxnSpPr>
        <p:spPr>
          <a:xfrm>
            <a:off x="334963" y="1376363"/>
            <a:ext cx="114855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F1AD8FC-0544-B7B2-11CE-58E235BDBE2F}"/>
              </a:ext>
            </a:extLst>
          </p:cNvPr>
          <p:cNvSpPr>
            <a:spLocks noGrp="1"/>
          </p:cNvSpPr>
          <p:nvPr>
            <p:ph type="body" sz="quarter" idx="13" hasCustomPrompt="1"/>
          </p:nvPr>
        </p:nvSpPr>
        <p:spPr>
          <a:xfrm>
            <a:off x="334963" y="296864"/>
            <a:ext cx="2382837" cy="1079500"/>
          </a:xfrm>
          <a:prstGeom prst="rect">
            <a:avLst/>
          </a:prstGeom>
        </p:spPr>
        <p:txBody>
          <a:bodyPr anchor="ctr"/>
          <a:lstStyle>
            <a:lvl1pPr marL="0" indent="0">
              <a:buNone/>
              <a:defRPr sz="8800" b="0" i="0">
                <a:solidFill>
                  <a:schemeClr val="tx1"/>
                </a:solidFill>
                <a:latin typeface="Aptos Light" panose="020B0004020202020204" pitchFamily="34" charset="0"/>
              </a:defRPr>
            </a:lvl1pPr>
          </a:lstStyle>
          <a:p>
            <a:pPr lvl="0"/>
            <a:r>
              <a:rPr lang="en-US"/>
              <a:t>1.1</a:t>
            </a:r>
          </a:p>
        </p:txBody>
      </p:sp>
    </p:spTree>
    <p:extLst>
      <p:ext uri="{BB962C8B-B14F-4D97-AF65-F5344CB8AC3E}">
        <p14:creationId xmlns:p14="http://schemas.microsoft.com/office/powerpoint/2010/main" val="40720509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 Whi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CCADC6-E1EF-2323-8A6E-E61B206D0F51}"/>
              </a:ext>
            </a:extLst>
          </p:cNvPr>
          <p:cNvSpPr>
            <a:spLocks noGrp="1"/>
          </p:cNvSpPr>
          <p:nvPr>
            <p:ph type="sldNum" sz="quarter" idx="12"/>
          </p:nvPr>
        </p:nvSpPr>
        <p:spPr/>
        <p:txBody>
          <a:bodyPr/>
          <a:lstStyle/>
          <a:p>
            <a:fld id="{FE142C23-2E17-9648-8B0C-A5E87F69F9CE}" type="slidenum">
              <a:rPr lang="en-US" smtClean="0"/>
              <a:t>‹N°›</a:t>
            </a:fld>
            <a:endParaRPr lang="en-US"/>
          </a:p>
        </p:txBody>
      </p:sp>
      <p:sp>
        <p:nvSpPr>
          <p:cNvPr id="32" name="Text Placeholder 31">
            <a:extLst>
              <a:ext uri="{FF2B5EF4-FFF2-40B4-BE49-F238E27FC236}">
                <a16:creationId xmlns:a16="http://schemas.microsoft.com/office/drawing/2014/main" id="{00E3E7AB-7AD8-049D-30C3-8C0313A00D20}"/>
              </a:ext>
            </a:extLst>
          </p:cNvPr>
          <p:cNvSpPr>
            <a:spLocks noGrp="1"/>
          </p:cNvSpPr>
          <p:nvPr>
            <p:ph type="body" sz="quarter" idx="13" hasCustomPrompt="1"/>
          </p:nvPr>
        </p:nvSpPr>
        <p:spPr>
          <a:xfrm>
            <a:off x="334962" y="1016000"/>
            <a:ext cx="5761037" cy="360363"/>
          </a:xfrm>
          <a:prstGeom prst="rect">
            <a:avLst/>
          </a:prstGeom>
        </p:spPr>
        <p:txBody>
          <a:bodyPr/>
          <a:lstStyle>
            <a:lvl1pPr marL="0" indent="0">
              <a:buNone/>
              <a:defRPr sz="1400">
                <a:solidFill>
                  <a:schemeClr val="bg1">
                    <a:lumMod val="50000"/>
                  </a:schemeClr>
                </a:solidFill>
              </a:defRPr>
            </a:lvl1pPr>
            <a:lvl2pPr marL="457200" indent="0">
              <a:buNone/>
              <a:defRPr/>
            </a:lvl2pPr>
          </a:lstStyle>
          <a:p>
            <a:pPr lvl="0"/>
            <a:r>
              <a:rPr lang="en-US"/>
              <a:t>Sub-title</a:t>
            </a:r>
          </a:p>
        </p:txBody>
      </p:sp>
      <p:sp>
        <p:nvSpPr>
          <p:cNvPr id="36" name="Text Placeholder 35">
            <a:extLst>
              <a:ext uri="{FF2B5EF4-FFF2-40B4-BE49-F238E27FC236}">
                <a16:creationId xmlns:a16="http://schemas.microsoft.com/office/drawing/2014/main" id="{F1FF98B2-C17B-2623-F7F6-10DD9F4B8813}"/>
              </a:ext>
            </a:extLst>
          </p:cNvPr>
          <p:cNvSpPr>
            <a:spLocks noGrp="1"/>
          </p:cNvSpPr>
          <p:nvPr>
            <p:ph type="body" sz="quarter" idx="14" hasCustomPrompt="1"/>
          </p:nvPr>
        </p:nvSpPr>
        <p:spPr>
          <a:xfrm>
            <a:off x="334963" y="657225"/>
            <a:ext cx="8742362" cy="358775"/>
          </a:xfrm>
          <a:prstGeom prst="rect">
            <a:avLst/>
          </a:prstGeo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Title of slide</a:t>
            </a:r>
          </a:p>
        </p:txBody>
      </p:sp>
      <p:pic>
        <p:nvPicPr>
          <p:cNvPr id="5" name="Image 4">
            <a:extLst>
              <a:ext uri="{FF2B5EF4-FFF2-40B4-BE49-F238E27FC236}">
                <a16:creationId xmlns:a16="http://schemas.microsoft.com/office/drawing/2014/main" id="{5A2353BF-9923-B800-DA49-B02C924728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4485" y="292981"/>
            <a:ext cx="797478" cy="430918"/>
          </a:xfrm>
          <a:prstGeom prst="rect">
            <a:avLst/>
          </a:prstGeom>
          <a:effectLst/>
        </p:spPr>
      </p:pic>
      <p:cxnSp>
        <p:nvCxnSpPr>
          <p:cNvPr id="7" name="Straight Connector 4">
            <a:extLst>
              <a:ext uri="{FF2B5EF4-FFF2-40B4-BE49-F238E27FC236}">
                <a16:creationId xmlns:a16="http://schemas.microsoft.com/office/drawing/2014/main" id="{C86731A1-B5FE-2D9A-6DD1-9C0DF2BFCE2B}"/>
              </a:ext>
            </a:extLst>
          </p:cNvPr>
          <p:cNvCxnSpPr>
            <a:cxnSpLocks/>
          </p:cNvCxnSpPr>
          <p:nvPr userDrawn="1"/>
        </p:nvCxnSpPr>
        <p:spPr>
          <a:xfrm>
            <a:off x="825500" y="424316"/>
            <a:ext cx="10109200" cy="0"/>
          </a:xfrm>
          <a:prstGeom prst="line">
            <a:avLst/>
          </a:prstGeom>
          <a:ln w="19050">
            <a:solidFill>
              <a:srgbClr val="ED1C2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2E0505B-3C6D-42D1-A3DD-74312B3BFC5A}"/>
              </a:ext>
            </a:extLst>
          </p:cNvPr>
          <p:cNvSpPr>
            <a:spLocks noGrp="1"/>
          </p:cNvSpPr>
          <p:nvPr>
            <p:ph type="title" hasCustomPrompt="1"/>
          </p:nvPr>
        </p:nvSpPr>
        <p:spPr>
          <a:xfrm>
            <a:off x="334964" y="301657"/>
            <a:ext cx="3080972" cy="259623"/>
          </a:xfrm>
          <a:prstGeom prst="rect">
            <a:avLst/>
          </a:prstGeom>
          <a:solidFill>
            <a:schemeClr val="bg1"/>
          </a:solidFill>
        </p:spPr>
        <p:txBody>
          <a:bodyPr wrap="square" anchor="t">
            <a:spAutoFit/>
          </a:bodyPr>
          <a:lstStyle>
            <a:lvl1pPr>
              <a:defRPr sz="1200">
                <a:solidFill>
                  <a:schemeClr val="bg1">
                    <a:lumMod val="50000"/>
                  </a:schemeClr>
                </a:solidFill>
                <a:latin typeface="Aptos" panose="020B0004020202020204" pitchFamily="34" charset="0"/>
              </a:defRPr>
            </a:lvl1pPr>
          </a:lstStyle>
          <a:p>
            <a:r>
              <a:rPr lang="en-US"/>
              <a:t>Section title [This box automatically resizes]</a:t>
            </a:r>
          </a:p>
        </p:txBody>
      </p:sp>
    </p:spTree>
    <p:extLst>
      <p:ext uri="{BB962C8B-B14F-4D97-AF65-F5344CB8AC3E}">
        <p14:creationId xmlns:p14="http://schemas.microsoft.com/office/powerpoint/2010/main" val="12768665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 Grey">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CCADC6-E1EF-2323-8A6E-E61B206D0F51}"/>
              </a:ext>
            </a:extLst>
          </p:cNvPr>
          <p:cNvSpPr>
            <a:spLocks noGrp="1"/>
          </p:cNvSpPr>
          <p:nvPr>
            <p:ph type="sldNum" sz="quarter" idx="12"/>
          </p:nvPr>
        </p:nvSpPr>
        <p:spPr/>
        <p:txBody>
          <a:bodyPr/>
          <a:lstStyle/>
          <a:p>
            <a:fld id="{FE142C23-2E17-9648-8B0C-A5E87F69F9CE}" type="slidenum">
              <a:rPr lang="en-US" smtClean="0"/>
              <a:t>‹N°›</a:t>
            </a:fld>
            <a:endParaRPr lang="en-US"/>
          </a:p>
        </p:txBody>
      </p:sp>
      <p:sp>
        <p:nvSpPr>
          <p:cNvPr id="32" name="Text Placeholder 31">
            <a:extLst>
              <a:ext uri="{FF2B5EF4-FFF2-40B4-BE49-F238E27FC236}">
                <a16:creationId xmlns:a16="http://schemas.microsoft.com/office/drawing/2014/main" id="{00E3E7AB-7AD8-049D-30C3-8C0313A00D20}"/>
              </a:ext>
            </a:extLst>
          </p:cNvPr>
          <p:cNvSpPr>
            <a:spLocks noGrp="1"/>
          </p:cNvSpPr>
          <p:nvPr>
            <p:ph type="body" sz="quarter" idx="13" hasCustomPrompt="1"/>
          </p:nvPr>
        </p:nvSpPr>
        <p:spPr>
          <a:xfrm>
            <a:off x="334962" y="1016000"/>
            <a:ext cx="5761037" cy="360363"/>
          </a:xfrm>
          <a:prstGeom prst="rect">
            <a:avLst/>
          </a:prstGeom>
        </p:spPr>
        <p:txBody>
          <a:bodyPr/>
          <a:lstStyle>
            <a:lvl1pPr marL="0" indent="0">
              <a:buNone/>
              <a:defRPr sz="1400">
                <a:solidFill>
                  <a:schemeClr val="bg1">
                    <a:lumMod val="50000"/>
                  </a:schemeClr>
                </a:solidFill>
              </a:defRPr>
            </a:lvl1pPr>
            <a:lvl2pPr marL="457200" indent="0">
              <a:buNone/>
              <a:defRPr/>
            </a:lvl2pPr>
          </a:lstStyle>
          <a:p>
            <a:pPr lvl="0"/>
            <a:r>
              <a:rPr lang="en-US"/>
              <a:t>Sub-title</a:t>
            </a:r>
          </a:p>
        </p:txBody>
      </p:sp>
      <p:sp>
        <p:nvSpPr>
          <p:cNvPr id="36" name="Text Placeholder 35">
            <a:extLst>
              <a:ext uri="{FF2B5EF4-FFF2-40B4-BE49-F238E27FC236}">
                <a16:creationId xmlns:a16="http://schemas.microsoft.com/office/drawing/2014/main" id="{F1FF98B2-C17B-2623-F7F6-10DD9F4B8813}"/>
              </a:ext>
            </a:extLst>
          </p:cNvPr>
          <p:cNvSpPr>
            <a:spLocks noGrp="1"/>
          </p:cNvSpPr>
          <p:nvPr>
            <p:ph type="body" sz="quarter" idx="14" hasCustomPrompt="1"/>
          </p:nvPr>
        </p:nvSpPr>
        <p:spPr>
          <a:xfrm>
            <a:off x="334963" y="657225"/>
            <a:ext cx="8742362" cy="358775"/>
          </a:xfrm>
          <a:prstGeom prst="rect">
            <a:avLst/>
          </a:prstGeo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Title of slide</a:t>
            </a:r>
          </a:p>
        </p:txBody>
      </p:sp>
      <p:pic>
        <p:nvPicPr>
          <p:cNvPr id="5" name="Image 4">
            <a:extLst>
              <a:ext uri="{FF2B5EF4-FFF2-40B4-BE49-F238E27FC236}">
                <a16:creationId xmlns:a16="http://schemas.microsoft.com/office/drawing/2014/main" id="{5A2353BF-9923-B800-DA49-B02C924728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4485" y="292981"/>
            <a:ext cx="797478" cy="430918"/>
          </a:xfrm>
          <a:prstGeom prst="rect">
            <a:avLst/>
          </a:prstGeom>
          <a:effectLst/>
        </p:spPr>
      </p:pic>
      <p:cxnSp>
        <p:nvCxnSpPr>
          <p:cNvPr id="7" name="Straight Connector 4">
            <a:extLst>
              <a:ext uri="{FF2B5EF4-FFF2-40B4-BE49-F238E27FC236}">
                <a16:creationId xmlns:a16="http://schemas.microsoft.com/office/drawing/2014/main" id="{C86731A1-B5FE-2D9A-6DD1-9C0DF2BFCE2B}"/>
              </a:ext>
            </a:extLst>
          </p:cNvPr>
          <p:cNvCxnSpPr>
            <a:cxnSpLocks/>
          </p:cNvCxnSpPr>
          <p:nvPr userDrawn="1"/>
        </p:nvCxnSpPr>
        <p:spPr>
          <a:xfrm>
            <a:off x="2767263" y="424316"/>
            <a:ext cx="8167437" cy="0"/>
          </a:xfrm>
          <a:prstGeom prst="line">
            <a:avLst/>
          </a:prstGeom>
          <a:ln w="19050">
            <a:solidFill>
              <a:srgbClr val="ED1C2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2E0505B-3C6D-42D1-A3DD-74312B3BFC5A}"/>
              </a:ext>
            </a:extLst>
          </p:cNvPr>
          <p:cNvSpPr>
            <a:spLocks noGrp="1"/>
          </p:cNvSpPr>
          <p:nvPr>
            <p:ph type="title" hasCustomPrompt="1"/>
          </p:nvPr>
        </p:nvSpPr>
        <p:spPr>
          <a:xfrm>
            <a:off x="334964" y="301657"/>
            <a:ext cx="3080972" cy="259623"/>
          </a:xfrm>
          <a:prstGeom prst="rect">
            <a:avLst/>
          </a:prstGeom>
          <a:solidFill>
            <a:schemeClr val="accent3"/>
          </a:solidFill>
        </p:spPr>
        <p:txBody>
          <a:bodyPr wrap="none" anchor="t">
            <a:spAutoFit/>
          </a:bodyPr>
          <a:lstStyle>
            <a:lvl1pPr>
              <a:defRPr sz="1200">
                <a:solidFill>
                  <a:schemeClr val="bg1">
                    <a:lumMod val="50000"/>
                  </a:schemeClr>
                </a:solidFill>
                <a:latin typeface="Aptos" panose="020B0004020202020204" pitchFamily="34" charset="0"/>
              </a:defRPr>
            </a:lvl1pPr>
          </a:lstStyle>
          <a:p>
            <a:r>
              <a:rPr lang="en-US"/>
              <a:t>Section title [This box automatically resizes]</a:t>
            </a:r>
          </a:p>
        </p:txBody>
      </p:sp>
    </p:spTree>
    <p:extLst>
      <p:ext uri="{BB962C8B-B14F-4D97-AF65-F5344CB8AC3E}">
        <p14:creationId xmlns:p14="http://schemas.microsoft.com/office/powerpoint/2010/main" val="21994669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branded - Cover page 01">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796439-65AE-E10E-A111-E44D411A2935}"/>
              </a:ext>
            </a:extLst>
          </p:cNvPr>
          <p:cNvSpPr>
            <a:spLocks noGrp="1"/>
          </p:cNvSpPr>
          <p:nvPr>
            <p:ph type="sldNum" sz="quarter" idx="10"/>
          </p:nvPr>
        </p:nvSpPr>
        <p:spPr/>
        <p:txBody>
          <a:bodyPr/>
          <a:lstStyle/>
          <a:p>
            <a:fld id="{FE142C23-2E17-9648-8B0C-A5E87F69F9CE}" type="slidenum">
              <a:rPr lang="en-US" smtClean="0"/>
              <a:pPr/>
              <a:t>‹N°›</a:t>
            </a:fld>
            <a:endParaRPr lang="en-US"/>
          </a:p>
        </p:txBody>
      </p:sp>
      <p:pic>
        <p:nvPicPr>
          <p:cNvPr id="12" name="Picture 11" descr="A red and black logo&#10;&#10;Description automatically generated">
            <a:extLst>
              <a:ext uri="{FF2B5EF4-FFF2-40B4-BE49-F238E27FC236}">
                <a16:creationId xmlns:a16="http://schemas.microsoft.com/office/drawing/2014/main" id="{F3172C00-2F93-CE43-101D-00DEE90C4412}"/>
              </a:ext>
            </a:extLst>
          </p:cNvPr>
          <p:cNvPicPr/>
          <p:nvPr userDrawn="1"/>
        </p:nvPicPr>
        <p:blipFill>
          <a:blip r:embed="rId2"/>
          <a:stretch>
            <a:fillRect/>
          </a:stretch>
        </p:blipFill>
        <p:spPr>
          <a:xfrm>
            <a:off x="334963" y="178360"/>
            <a:ext cx="1427576" cy="1427576"/>
          </a:xfrm>
          <a:prstGeom prst="rect">
            <a:avLst/>
          </a:prstGeom>
        </p:spPr>
      </p:pic>
      <p:pic>
        <p:nvPicPr>
          <p:cNvPr id="2052" name="Picture 4" descr="Nespresso Logo PNG Transparent &amp; SVG Vector - Freebie Supply">
            <a:extLst>
              <a:ext uri="{FF2B5EF4-FFF2-40B4-BE49-F238E27FC236}">
                <a16:creationId xmlns:a16="http://schemas.microsoft.com/office/drawing/2014/main" id="{2A6F6DE8-2A67-63D5-4A3D-A2337BF1A30A}"/>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39712" b="37326"/>
          <a:stretch/>
        </p:blipFill>
        <p:spPr bwMode="auto">
          <a:xfrm>
            <a:off x="1975884" y="425302"/>
            <a:ext cx="3223437" cy="740185"/>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13">
            <a:extLst>
              <a:ext uri="{FF2B5EF4-FFF2-40B4-BE49-F238E27FC236}">
                <a16:creationId xmlns:a16="http://schemas.microsoft.com/office/drawing/2014/main" id="{78B6099F-4FC9-B3AA-C890-2DD6FE5F1720}"/>
              </a:ext>
            </a:extLst>
          </p:cNvPr>
          <p:cNvSpPr>
            <a:spLocks noGrp="1"/>
          </p:cNvSpPr>
          <p:nvPr>
            <p:ph type="pic" sz="quarter" idx="14"/>
          </p:nvPr>
        </p:nvSpPr>
        <p:spPr>
          <a:xfrm>
            <a:off x="6096000" y="296863"/>
            <a:ext cx="5724526" cy="6264276"/>
          </a:xfrm>
          <a:prstGeom prst="roundRect">
            <a:avLst>
              <a:gd name="adj" fmla="val 2136"/>
            </a:avLst>
          </a:prstGeom>
          <a:solidFill>
            <a:schemeClr val="accent5"/>
          </a:solidFill>
        </p:spPr>
        <p:txBody>
          <a:bodyPr anchor="ctr"/>
          <a:lstStyle>
            <a:lvl1pPr marL="0" indent="0" algn="ctr">
              <a:buNone/>
              <a:defRPr sz="1000"/>
            </a:lvl1pPr>
          </a:lstStyle>
          <a:p>
            <a:r>
              <a:rPr lang="fr-FR"/>
              <a:t>Cliquez sur l'icône pour ajouter une image</a:t>
            </a:r>
            <a:endParaRPr lang="en-US"/>
          </a:p>
        </p:txBody>
      </p:sp>
      <p:sp>
        <p:nvSpPr>
          <p:cNvPr id="5" name="Title 1">
            <a:extLst>
              <a:ext uri="{FF2B5EF4-FFF2-40B4-BE49-F238E27FC236}">
                <a16:creationId xmlns:a16="http://schemas.microsoft.com/office/drawing/2014/main" id="{22478370-0DDF-6B6D-4C4C-0510FBF0A9B9}"/>
              </a:ext>
            </a:extLst>
          </p:cNvPr>
          <p:cNvSpPr>
            <a:spLocks noGrp="1"/>
          </p:cNvSpPr>
          <p:nvPr>
            <p:ph type="title" hasCustomPrompt="1"/>
          </p:nvPr>
        </p:nvSpPr>
        <p:spPr>
          <a:xfrm>
            <a:off x="334963" y="2110645"/>
            <a:ext cx="1636341" cy="321808"/>
          </a:xfrm>
          <a:prstGeom prst="rect">
            <a:avLst/>
          </a:prstGeom>
        </p:spPr>
        <p:txBody>
          <a:bodyPr/>
          <a:lstStyle>
            <a:lvl1pPr>
              <a:defRPr sz="1200"/>
            </a:lvl1pPr>
          </a:lstStyle>
          <a:p>
            <a:r>
              <a:rPr lang="en-US"/>
              <a:t>Type of document</a:t>
            </a:r>
          </a:p>
        </p:txBody>
      </p:sp>
      <p:sp>
        <p:nvSpPr>
          <p:cNvPr id="6" name="Text Placeholder 6">
            <a:extLst>
              <a:ext uri="{FF2B5EF4-FFF2-40B4-BE49-F238E27FC236}">
                <a16:creationId xmlns:a16="http://schemas.microsoft.com/office/drawing/2014/main" id="{31FE8F0B-39C7-6FED-5B64-F9DCC752BCF4}"/>
              </a:ext>
            </a:extLst>
          </p:cNvPr>
          <p:cNvSpPr>
            <a:spLocks noGrp="1"/>
          </p:cNvSpPr>
          <p:nvPr>
            <p:ph type="body" sz="quarter" idx="11" hasCustomPrompt="1"/>
          </p:nvPr>
        </p:nvSpPr>
        <p:spPr>
          <a:xfrm>
            <a:off x="334964" y="3028965"/>
            <a:ext cx="4912898" cy="1593761"/>
          </a:xfrm>
          <a:prstGeom prst="rect">
            <a:avLst/>
          </a:prstGeom>
        </p:spPr>
        <p:txBody>
          <a:bodyPr/>
          <a:lstStyle>
            <a:lvl1pPr marL="0" indent="0">
              <a:buNone/>
              <a:defRPr sz="4000"/>
            </a:lvl1pPr>
          </a:lstStyle>
          <a:p>
            <a:r>
              <a:rPr lang="en-US" sz="4000"/>
              <a:t>Title on multiple lines if needed </a:t>
            </a:r>
            <a:r>
              <a:rPr lang="en-US" sz="4000">
                <a:solidFill>
                  <a:schemeClr val="accent1"/>
                </a:solidFill>
              </a:rPr>
              <a:t>and red accent</a:t>
            </a:r>
          </a:p>
        </p:txBody>
      </p:sp>
      <p:sp>
        <p:nvSpPr>
          <p:cNvPr id="8" name="Text Placeholder 8">
            <a:extLst>
              <a:ext uri="{FF2B5EF4-FFF2-40B4-BE49-F238E27FC236}">
                <a16:creationId xmlns:a16="http://schemas.microsoft.com/office/drawing/2014/main" id="{96D9D01B-4462-B32E-72F0-821EF6AC30E9}"/>
              </a:ext>
            </a:extLst>
          </p:cNvPr>
          <p:cNvSpPr>
            <a:spLocks noGrp="1"/>
          </p:cNvSpPr>
          <p:nvPr>
            <p:ph type="body" sz="quarter" idx="12" hasCustomPrompt="1"/>
          </p:nvPr>
        </p:nvSpPr>
        <p:spPr>
          <a:xfrm>
            <a:off x="334963" y="6110288"/>
            <a:ext cx="3322637" cy="450850"/>
          </a:xfrm>
          <a:prstGeom prst="rect">
            <a:avLst/>
          </a:prstGeom>
        </p:spPr>
        <p:txBody>
          <a:bodyPr anchor="b"/>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dd/mm/</a:t>
            </a:r>
            <a:r>
              <a:rPr lang="en-US" err="1"/>
              <a:t>yyyy</a:t>
            </a:r>
            <a:br>
              <a:rPr lang="en-US"/>
            </a:br>
            <a:r>
              <a:rPr lang="en-US"/>
              <a:t>Project: ##-###</a:t>
            </a:r>
          </a:p>
        </p:txBody>
      </p:sp>
      <p:sp>
        <p:nvSpPr>
          <p:cNvPr id="10" name="Text Placeholder 6">
            <a:extLst>
              <a:ext uri="{FF2B5EF4-FFF2-40B4-BE49-F238E27FC236}">
                <a16:creationId xmlns:a16="http://schemas.microsoft.com/office/drawing/2014/main" id="{1CFE2439-A75B-8759-1805-77F2B4D1B065}"/>
              </a:ext>
            </a:extLst>
          </p:cNvPr>
          <p:cNvSpPr>
            <a:spLocks noGrp="1"/>
          </p:cNvSpPr>
          <p:nvPr>
            <p:ph type="body" sz="quarter" idx="15" hasCustomPrompt="1"/>
          </p:nvPr>
        </p:nvSpPr>
        <p:spPr>
          <a:xfrm>
            <a:off x="334963" y="4905353"/>
            <a:ext cx="4912898" cy="627769"/>
          </a:xfrm>
          <a:prstGeom prst="rect">
            <a:avLst/>
          </a:prstGeom>
        </p:spPr>
        <p:txBody>
          <a:bodyPr/>
          <a:lstStyle>
            <a:lvl1pPr marL="0" indent="0">
              <a:buNone/>
              <a:defRPr sz="2000">
                <a:solidFill>
                  <a:schemeClr val="accent5"/>
                </a:solidFill>
              </a:defRPr>
            </a:lvl1pPr>
          </a:lstStyle>
          <a:p>
            <a:pPr lvl="0"/>
            <a:r>
              <a:rPr lang="en-US"/>
              <a:t>Sub-title of document (optional)</a:t>
            </a:r>
          </a:p>
        </p:txBody>
      </p:sp>
    </p:spTree>
    <p:extLst>
      <p:ext uri="{BB962C8B-B14F-4D97-AF65-F5344CB8AC3E}">
        <p14:creationId xmlns:p14="http://schemas.microsoft.com/office/powerpoint/2010/main" val="398403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grey - Section - image 01">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E0DA5B-1D99-3EFA-B6E0-FBB4D0F99041}"/>
              </a:ext>
            </a:extLst>
          </p:cNvPr>
          <p:cNvSpPr>
            <a:spLocks noGrp="1"/>
          </p:cNvSpPr>
          <p:nvPr>
            <p:ph type="ctrTitle" hasCustomPrompt="1"/>
          </p:nvPr>
        </p:nvSpPr>
        <p:spPr>
          <a:xfrm>
            <a:off x="334963" y="1764406"/>
            <a:ext cx="11485562" cy="4796732"/>
          </a:xfrm>
          <a:prstGeom prst="rect">
            <a:avLst/>
          </a:prstGeom>
        </p:spPr>
        <p:txBody>
          <a:bodyPr anchor="b">
            <a:noAutofit/>
          </a:bodyPr>
          <a:lstStyle>
            <a:lvl1pPr marL="0" indent="0" algn="l">
              <a:buFont typeface="+mj-lt"/>
              <a:buNone/>
              <a:defRPr sz="2800" b="0" i="0">
                <a:solidFill>
                  <a:schemeClr val="tx1"/>
                </a:solidFill>
                <a:latin typeface="Aptos Light" panose="020B0004020202020204" pitchFamily="34" charset="0"/>
              </a:defRPr>
            </a:lvl1pPr>
          </a:lstStyle>
          <a:p>
            <a:r>
              <a:rPr kumimoji="0" lang="en-US" sz="5400" b="0" i="0" u="none" strike="noStrike" kern="1200" cap="none" spc="0" normalizeH="0" baseline="0" noProof="0">
                <a:ln>
                  <a:noFill/>
                </a:ln>
                <a:solidFill>
                  <a:srgbClr val="212121"/>
                </a:solidFill>
                <a:effectLst/>
                <a:uLnTx/>
                <a:uFillTx/>
                <a:latin typeface="Aptos Light" panose="020B0004020202020204" pitchFamily="34" charset="0"/>
                <a:ea typeface="+mj-ea"/>
                <a:cs typeface="+mj-cs"/>
              </a:rPr>
              <a:t>Title on multiple lines if needed </a:t>
            </a:r>
            <a:r>
              <a:rPr kumimoji="0" lang="en-US" sz="5400" b="0" i="0" u="none" strike="noStrike" kern="1200" cap="none" spc="0" normalizeH="0" baseline="0" noProof="0">
                <a:ln>
                  <a:noFill/>
                </a:ln>
                <a:solidFill>
                  <a:srgbClr val="FF0000"/>
                </a:solidFill>
                <a:effectLst/>
                <a:uLnTx/>
                <a:uFillTx/>
                <a:latin typeface="Aptos Light" panose="020B0004020202020204" pitchFamily="34" charset="0"/>
                <a:ea typeface="+mj-ea"/>
                <a:cs typeface="+mj-cs"/>
              </a:rPr>
              <a:t>with red accent</a:t>
            </a:r>
            <a:endParaRPr lang="en-US"/>
          </a:p>
        </p:txBody>
      </p:sp>
      <p:cxnSp>
        <p:nvCxnSpPr>
          <p:cNvPr id="7" name="Straight Connector 10">
            <a:extLst>
              <a:ext uri="{FF2B5EF4-FFF2-40B4-BE49-F238E27FC236}">
                <a16:creationId xmlns:a16="http://schemas.microsoft.com/office/drawing/2014/main" id="{DF1462E5-F199-67FB-A5C9-0AA9D891A80B}"/>
              </a:ext>
            </a:extLst>
          </p:cNvPr>
          <p:cNvCxnSpPr/>
          <p:nvPr userDrawn="1"/>
        </p:nvCxnSpPr>
        <p:spPr>
          <a:xfrm>
            <a:off x="334963" y="1376363"/>
            <a:ext cx="114855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2">
            <a:extLst>
              <a:ext uri="{FF2B5EF4-FFF2-40B4-BE49-F238E27FC236}">
                <a16:creationId xmlns:a16="http://schemas.microsoft.com/office/drawing/2014/main" id="{6875708B-4966-C1BC-2FE4-31934766C770}"/>
              </a:ext>
            </a:extLst>
          </p:cNvPr>
          <p:cNvSpPr>
            <a:spLocks noGrp="1"/>
          </p:cNvSpPr>
          <p:nvPr>
            <p:ph type="body" sz="quarter" idx="13" hasCustomPrompt="1"/>
          </p:nvPr>
        </p:nvSpPr>
        <p:spPr>
          <a:xfrm>
            <a:off x="334963" y="296864"/>
            <a:ext cx="2382837" cy="1079500"/>
          </a:xfrm>
          <a:prstGeom prst="rect">
            <a:avLst/>
          </a:prstGeom>
        </p:spPr>
        <p:txBody>
          <a:bodyPr anchor="ctr"/>
          <a:lstStyle>
            <a:lvl1pPr marL="0" indent="0">
              <a:buNone/>
              <a:defRPr sz="8800" b="0" i="0">
                <a:solidFill>
                  <a:schemeClr val="tx1"/>
                </a:solidFill>
                <a:latin typeface="Aptos Light" panose="020B0004020202020204" pitchFamily="34" charset="0"/>
              </a:defRPr>
            </a:lvl1pPr>
          </a:lstStyle>
          <a:p>
            <a:pPr lvl="0"/>
            <a:r>
              <a:rPr lang="en-US"/>
              <a:t>1</a:t>
            </a:r>
          </a:p>
        </p:txBody>
      </p:sp>
      <p:sp>
        <p:nvSpPr>
          <p:cNvPr id="9" name="Espace réservé pour une image  4">
            <a:extLst>
              <a:ext uri="{FF2B5EF4-FFF2-40B4-BE49-F238E27FC236}">
                <a16:creationId xmlns:a16="http://schemas.microsoft.com/office/drawing/2014/main" id="{C87EE6E3-BC6C-3188-B364-5F96B6566AAC}"/>
              </a:ext>
            </a:extLst>
          </p:cNvPr>
          <p:cNvSpPr>
            <a:spLocks noGrp="1"/>
          </p:cNvSpPr>
          <p:nvPr>
            <p:ph type="pic" sz="quarter" idx="14" hasCustomPrompt="1"/>
          </p:nvPr>
        </p:nvSpPr>
        <p:spPr>
          <a:xfrm>
            <a:off x="8189913" y="1597652"/>
            <a:ext cx="3630612" cy="2264736"/>
          </a:xfrm>
          <a:prstGeom prst="roundRect">
            <a:avLst>
              <a:gd name="adj" fmla="val 6788"/>
            </a:avLst>
          </a:prstGeom>
          <a:solidFill>
            <a:schemeClr val="accent5"/>
          </a:solidFill>
        </p:spPr>
        <p:txBody>
          <a:bodyPr anchor="ctr"/>
          <a:lstStyle>
            <a:lvl1pPr marL="0" indent="0" algn="ctr">
              <a:buNone/>
              <a:defRPr sz="1000"/>
            </a:lvl1pPr>
          </a:lstStyle>
          <a:p>
            <a:r>
              <a:rPr lang="fr-FR"/>
              <a:t>[insert image </a:t>
            </a:r>
            <a:r>
              <a:rPr lang="fr-FR" err="1"/>
              <a:t>here</a:t>
            </a:r>
            <a:r>
              <a:rPr lang="fr-FR"/>
              <a:t>]</a:t>
            </a:r>
          </a:p>
        </p:txBody>
      </p:sp>
    </p:spTree>
    <p:extLst>
      <p:ext uri="{BB962C8B-B14F-4D97-AF65-F5344CB8AC3E}">
        <p14:creationId xmlns:p14="http://schemas.microsoft.com/office/powerpoint/2010/main" val="42921957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branded - Cover page 0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796439-65AE-E10E-A111-E44D411A2935}"/>
              </a:ext>
            </a:extLst>
          </p:cNvPr>
          <p:cNvSpPr>
            <a:spLocks noGrp="1"/>
          </p:cNvSpPr>
          <p:nvPr>
            <p:ph type="sldNum" sz="quarter" idx="10"/>
          </p:nvPr>
        </p:nvSpPr>
        <p:spPr/>
        <p:txBody>
          <a:bodyPr/>
          <a:lstStyle/>
          <a:p>
            <a:fld id="{FE142C23-2E17-9648-8B0C-A5E87F69F9CE}" type="slidenum">
              <a:rPr lang="en-US" smtClean="0"/>
              <a:pPr/>
              <a:t>‹N°›</a:t>
            </a:fld>
            <a:endParaRPr lang="en-US"/>
          </a:p>
        </p:txBody>
      </p:sp>
      <p:sp>
        <p:nvSpPr>
          <p:cNvPr id="14" name="Picture Placeholder 13">
            <a:extLst>
              <a:ext uri="{FF2B5EF4-FFF2-40B4-BE49-F238E27FC236}">
                <a16:creationId xmlns:a16="http://schemas.microsoft.com/office/drawing/2014/main" id="{23EDFA92-CFFD-E6E4-ACEC-854EC800E9DD}"/>
              </a:ext>
            </a:extLst>
          </p:cNvPr>
          <p:cNvSpPr>
            <a:spLocks noGrp="1"/>
          </p:cNvSpPr>
          <p:nvPr>
            <p:ph type="pic" sz="quarter" idx="14" hasCustomPrompt="1"/>
          </p:nvPr>
        </p:nvSpPr>
        <p:spPr>
          <a:xfrm>
            <a:off x="6096000" y="0"/>
            <a:ext cx="6096000" cy="6858000"/>
          </a:xfrm>
          <a:prstGeom prst="rect">
            <a:avLst/>
          </a:prstGeom>
          <a:solidFill>
            <a:schemeClr val="accent5"/>
          </a:solidFill>
        </p:spPr>
        <p:txBody>
          <a:bodyPr anchor="ctr"/>
          <a:lstStyle>
            <a:lvl1pPr marL="0" indent="0" algn="ctr">
              <a:buNone/>
              <a:defRPr sz="1000"/>
            </a:lvl1pPr>
          </a:lstStyle>
          <a:p>
            <a:r>
              <a:rPr lang="en-US"/>
              <a:t>[Insert picture here]</a:t>
            </a:r>
          </a:p>
        </p:txBody>
      </p:sp>
      <p:pic>
        <p:nvPicPr>
          <p:cNvPr id="2052" name="Picture 4" descr="Nespresso Logo PNG Transparent &amp; SVG Vector - Freebie Supply">
            <a:extLst>
              <a:ext uri="{FF2B5EF4-FFF2-40B4-BE49-F238E27FC236}">
                <a16:creationId xmlns:a16="http://schemas.microsoft.com/office/drawing/2014/main" id="{2A6F6DE8-2A67-63D5-4A3D-A2337BF1A30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9712" b="37326"/>
          <a:stretch/>
        </p:blipFill>
        <p:spPr bwMode="auto">
          <a:xfrm>
            <a:off x="114301" y="425302"/>
            <a:ext cx="3223437" cy="74018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D36D4AF2-1FB2-AFA3-24A8-EDCA9AFAE36D}"/>
              </a:ext>
            </a:extLst>
          </p:cNvPr>
          <p:cNvSpPr txBox="1">
            <a:spLocks/>
          </p:cNvSpPr>
          <p:nvPr userDrawn="1"/>
        </p:nvSpPr>
        <p:spPr>
          <a:xfrm>
            <a:off x="334963" y="1377505"/>
            <a:ext cx="1636341" cy="321808"/>
          </a:xfrm>
          <a:prstGeom prst="rect">
            <a:avLst/>
          </a:prstGeom>
        </p:spPr>
        <p:txBody>
          <a:bodyPr/>
          <a:lstStyle>
            <a:lvl1pPr algn="l" defTabSz="914400" rtl="0" eaLnBrk="1" latinLnBrk="0" hangingPunct="1">
              <a:lnSpc>
                <a:spcPct val="90000"/>
              </a:lnSpc>
              <a:spcBef>
                <a:spcPct val="0"/>
              </a:spcBef>
              <a:buNone/>
              <a:defRPr sz="1200" kern="1200">
                <a:solidFill>
                  <a:schemeClr val="tx1"/>
                </a:solidFill>
                <a:latin typeface="Aptos" panose="020B0004020202020204" pitchFamily="34" charset="0"/>
                <a:ea typeface="+mj-ea"/>
                <a:cs typeface="+mj-cs"/>
              </a:defRPr>
            </a:lvl1pPr>
          </a:lstStyle>
          <a:p>
            <a:r>
              <a:rPr lang="en-US"/>
              <a:t>research by</a:t>
            </a:r>
          </a:p>
        </p:txBody>
      </p:sp>
      <p:pic>
        <p:nvPicPr>
          <p:cNvPr id="5" name="Picture 4" descr="A red and black logo&#10;&#10;Description automatically generated">
            <a:extLst>
              <a:ext uri="{FF2B5EF4-FFF2-40B4-BE49-F238E27FC236}">
                <a16:creationId xmlns:a16="http://schemas.microsoft.com/office/drawing/2014/main" id="{58E3C9B4-C90B-DA8E-5895-1FB548F3236C}"/>
              </a:ext>
            </a:extLst>
          </p:cNvPr>
          <p:cNvPicPr/>
          <p:nvPr userDrawn="1"/>
        </p:nvPicPr>
        <p:blipFill>
          <a:blip r:embed="rId3"/>
          <a:stretch>
            <a:fillRect/>
          </a:stretch>
        </p:blipFill>
        <p:spPr>
          <a:xfrm>
            <a:off x="1270627" y="1262883"/>
            <a:ext cx="590070" cy="590070"/>
          </a:xfrm>
          <a:prstGeom prst="rect">
            <a:avLst/>
          </a:prstGeom>
        </p:spPr>
      </p:pic>
      <p:sp>
        <p:nvSpPr>
          <p:cNvPr id="6" name="Title 1">
            <a:extLst>
              <a:ext uri="{FF2B5EF4-FFF2-40B4-BE49-F238E27FC236}">
                <a16:creationId xmlns:a16="http://schemas.microsoft.com/office/drawing/2014/main" id="{149A3428-8C6F-B895-4B52-123994FA0B95}"/>
              </a:ext>
            </a:extLst>
          </p:cNvPr>
          <p:cNvSpPr>
            <a:spLocks noGrp="1"/>
          </p:cNvSpPr>
          <p:nvPr>
            <p:ph type="title" hasCustomPrompt="1"/>
          </p:nvPr>
        </p:nvSpPr>
        <p:spPr>
          <a:xfrm>
            <a:off x="334963" y="2110645"/>
            <a:ext cx="1636341" cy="321808"/>
          </a:xfrm>
          <a:prstGeom prst="rect">
            <a:avLst/>
          </a:prstGeom>
        </p:spPr>
        <p:txBody>
          <a:bodyPr/>
          <a:lstStyle>
            <a:lvl1pPr>
              <a:defRPr sz="1200"/>
            </a:lvl1pPr>
          </a:lstStyle>
          <a:p>
            <a:r>
              <a:rPr lang="en-US"/>
              <a:t>Type of document</a:t>
            </a:r>
          </a:p>
        </p:txBody>
      </p:sp>
      <p:sp>
        <p:nvSpPr>
          <p:cNvPr id="8" name="Text Placeholder 6">
            <a:extLst>
              <a:ext uri="{FF2B5EF4-FFF2-40B4-BE49-F238E27FC236}">
                <a16:creationId xmlns:a16="http://schemas.microsoft.com/office/drawing/2014/main" id="{8F521E99-FED1-9691-D064-2F5686C3FD0C}"/>
              </a:ext>
            </a:extLst>
          </p:cNvPr>
          <p:cNvSpPr>
            <a:spLocks noGrp="1"/>
          </p:cNvSpPr>
          <p:nvPr>
            <p:ph type="body" sz="quarter" idx="11" hasCustomPrompt="1"/>
          </p:nvPr>
        </p:nvSpPr>
        <p:spPr>
          <a:xfrm>
            <a:off x="334964" y="3028965"/>
            <a:ext cx="4912898" cy="1593761"/>
          </a:xfrm>
          <a:prstGeom prst="rect">
            <a:avLst/>
          </a:prstGeom>
        </p:spPr>
        <p:txBody>
          <a:bodyPr/>
          <a:lstStyle>
            <a:lvl1pPr marL="0" indent="0">
              <a:buNone/>
              <a:defRPr sz="4000"/>
            </a:lvl1pPr>
          </a:lstStyle>
          <a:p>
            <a:r>
              <a:rPr lang="en-US" sz="4000"/>
              <a:t>Title on multiple lines if needed </a:t>
            </a:r>
            <a:r>
              <a:rPr lang="en-US" sz="4000">
                <a:solidFill>
                  <a:schemeClr val="accent1"/>
                </a:solidFill>
              </a:rPr>
              <a:t>and red accent</a:t>
            </a:r>
          </a:p>
        </p:txBody>
      </p:sp>
      <p:sp>
        <p:nvSpPr>
          <p:cNvPr id="10" name="Text Placeholder 8">
            <a:extLst>
              <a:ext uri="{FF2B5EF4-FFF2-40B4-BE49-F238E27FC236}">
                <a16:creationId xmlns:a16="http://schemas.microsoft.com/office/drawing/2014/main" id="{D246C0D4-69DE-E945-7E5C-AB8175D3382D}"/>
              </a:ext>
            </a:extLst>
          </p:cNvPr>
          <p:cNvSpPr>
            <a:spLocks noGrp="1"/>
          </p:cNvSpPr>
          <p:nvPr>
            <p:ph type="body" sz="quarter" idx="12" hasCustomPrompt="1"/>
          </p:nvPr>
        </p:nvSpPr>
        <p:spPr>
          <a:xfrm>
            <a:off x="334963" y="6110288"/>
            <a:ext cx="3322637" cy="450850"/>
          </a:xfrm>
          <a:prstGeom prst="rect">
            <a:avLst/>
          </a:prstGeom>
        </p:spPr>
        <p:txBody>
          <a:bodyPr anchor="b"/>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dd/mm/</a:t>
            </a:r>
            <a:r>
              <a:rPr lang="en-US" err="1"/>
              <a:t>yyyy</a:t>
            </a:r>
            <a:br>
              <a:rPr lang="en-US"/>
            </a:br>
            <a:r>
              <a:rPr lang="en-US"/>
              <a:t>Project: ##-###</a:t>
            </a:r>
          </a:p>
        </p:txBody>
      </p:sp>
      <p:sp>
        <p:nvSpPr>
          <p:cNvPr id="11" name="Text Placeholder 6">
            <a:extLst>
              <a:ext uri="{FF2B5EF4-FFF2-40B4-BE49-F238E27FC236}">
                <a16:creationId xmlns:a16="http://schemas.microsoft.com/office/drawing/2014/main" id="{FFEC3C22-B8C9-EC5D-F6FE-ADBD359403B6}"/>
              </a:ext>
            </a:extLst>
          </p:cNvPr>
          <p:cNvSpPr>
            <a:spLocks noGrp="1"/>
          </p:cNvSpPr>
          <p:nvPr>
            <p:ph type="body" sz="quarter" idx="15" hasCustomPrompt="1"/>
          </p:nvPr>
        </p:nvSpPr>
        <p:spPr>
          <a:xfrm>
            <a:off x="334963" y="4905353"/>
            <a:ext cx="4912898" cy="627769"/>
          </a:xfrm>
          <a:prstGeom prst="rect">
            <a:avLst/>
          </a:prstGeom>
        </p:spPr>
        <p:txBody>
          <a:bodyPr/>
          <a:lstStyle>
            <a:lvl1pPr marL="0" indent="0">
              <a:buNone/>
              <a:defRPr sz="2000">
                <a:solidFill>
                  <a:schemeClr val="accent5"/>
                </a:solidFill>
              </a:defRPr>
            </a:lvl1pPr>
          </a:lstStyle>
          <a:p>
            <a:pPr lvl="0"/>
            <a:r>
              <a:rPr lang="en-US"/>
              <a:t>Sub-title of document (optional)</a:t>
            </a:r>
          </a:p>
        </p:txBody>
      </p:sp>
    </p:spTree>
    <p:extLst>
      <p:ext uri="{BB962C8B-B14F-4D97-AF65-F5344CB8AC3E}">
        <p14:creationId xmlns:p14="http://schemas.microsoft.com/office/powerpoint/2010/main" val="36785323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branded - Bod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CCADC6-E1EF-2323-8A6E-E61B206D0F51}"/>
              </a:ext>
            </a:extLst>
          </p:cNvPr>
          <p:cNvSpPr>
            <a:spLocks noGrp="1"/>
          </p:cNvSpPr>
          <p:nvPr>
            <p:ph type="sldNum" sz="quarter" idx="12"/>
          </p:nvPr>
        </p:nvSpPr>
        <p:spPr/>
        <p:txBody>
          <a:bodyPr/>
          <a:lstStyle/>
          <a:p>
            <a:fld id="{FE142C23-2E17-9648-8B0C-A5E87F69F9CE}" type="slidenum">
              <a:rPr lang="en-US" smtClean="0"/>
              <a:t>‹N°›</a:t>
            </a:fld>
            <a:endParaRPr lang="en-US"/>
          </a:p>
        </p:txBody>
      </p:sp>
      <p:sp>
        <p:nvSpPr>
          <p:cNvPr id="32" name="Text Placeholder 31">
            <a:extLst>
              <a:ext uri="{FF2B5EF4-FFF2-40B4-BE49-F238E27FC236}">
                <a16:creationId xmlns:a16="http://schemas.microsoft.com/office/drawing/2014/main" id="{00E3E7AB-7AD8-049D-30C3-8C0313A00D20}"/>
              </a:ext>
            </a:extLst>
          </p:cNvPr>
          <p:cNvSpPr>
            <a:spLocks noGrp="1"/>
          </p:cNvSpPr>
          <p:nvPr>
            <p:ph type="body" sz="quarter" idx="13" hasCustomPrompt="1"/>
          </p:nvPr>
        </p:nvSpPr>
        <p:spPr>
          <a:xfrm>
            <a:off x="334962" y="1016000"/>
            <a:ext cx="5761037" cy="360363"/>
          </a:xfrm>
          <a:prstGeom prst="rect">
            <a:avLst/>
          </a:prstGeom>
        </p:spPr>
        <p:txBody>
          <a:bodyPr/>
          <a:lstStyle>
            <a:lvl1pPr marL="0" indent="0">
              <a:buNone/>
              <a:defRPr sz="1400">
                <a:solidFill>
                  <a:schemeClr val="bg1">
                    <a:lumMod val="50000"/>
                  </a:schemeClr>
                </a:solidFill>
              </a:defRPr>
            </a:lvl1pPr>
            <a:lvl2pPr marL="457200" indent="0">
              <a:buNone/>
              <a:defRPr/>
            </a:lvl2pPr>
          </a:lstStyle>
          <a:p>
            <a:pPr lvl="0"/>
            <a:r>
              <a:rPr lang="en-US"/>
              <a:t>Sub-title</a:t>
            </a:r>
          </a:p>
        </p:txBody>
      </p:sp>
      <p:sp>
        <p:nvSpPr>
          <p:cNvPr id="36" name="Text Placeholder 35">
            <a:extLst>
              <a:ext uri="{FF2B5EF4-FFF2-40B4-BE49-F238E27FC236}">
                <a16:creationId xmlns:a16="http://schemas.microsoft.com/office/drawing/2014/main" id="{F1FF98B2-C17B-2623-F7F6-10DD9F4B8813}"/>
              </a:ext>
            </a:extLst>
          </p:cNvPr>
          <p:cNvSpPr>
            <a:spLocks noGrp="1"/>
          </p:cNvSpPr>
          <p:nvPr>
            <p:ph type="body" sz="quarter" idx="14" hasCustomPrompt="1"/>
          </p:nvPr>
        </p:nvSpPr>
        <p:spPr>
          <a:xfrm>
            <a:off x="334963" y="657225"/>
            <a:ext cx="8742362" cy="358775"/>
          </a:xfrm>
          <a:prstGeom prst="rect">
            <a:avLst/>
          </a:prstGeo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Title of slide</a:t>
            </a:r>
          </a:p>
        </p:txBody>
      </p:sp>
      <p:pic>
        <p:nvPicPr>
          <p:cNvPr id="5" name="Image 4">
            <a:extLst>
              <a:ext uri="{FF2B5EF4-FFF2-40B4-BE49-F238E27FC236}">
                <a16:creationId xmlns:a16="http://schemas.microsoft.com/office/drawing/2014/main" id="{5A2353BF-9923-B800-DA49-B02C924728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16524" y="296863"/>
            <a:ext cx="797478" cy="430918"/>
          </a:xfrm>
          <a:prstGeom prst="rect">
            <a:avLst/>
          </a:prstGeom>
          <a:effectLst/>
        </p:spPr>
      </p:pic>
      <p:cxnSp>
        <p:nvCxnSpPr>
          <p:cNvPr id="7" name="Straight Connector 4">
            <a:extLst>
              <a:ext uri="{FF2B5EF4-FFF2-40B4-BE49-F238E27FC236}">
                <a16:creationId xmlns:a16="http://schemas.microsoft.com/office/drawing/2014/main" id="{C86731A1-B5FE-2D9A-6DD1-9C0DF2BFCE2B}"/>
              </a:ext>
            </a:extLst>
          </p:cNvPr>
          <p:cNvCxnSpPr>
            <a:cxnSpLocks/>
          </p:cNvCxnSpPr>
          <p:nvPr userDrawn="1"/>
        </p:nvCxnSpPr>
        <p:spPr>
          <a:xfrm>
            <a:off x="825500" y="424316"/>
            <a:ext cx="8013700" cy="0"/>
          </a:xfrm>
          <a:prstGeom prst="line">
            <a:avLst/>
          </a:prstGeom>
          <a:ln w="19050">
            <a:solidFill>
              <a:srgbClr val="ED1C2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2E0505B-3C6D-42D1-A3DD-74312B3BFC5A}"/>
              </a:ext>
            </a:extLst>
          </p:cNvPr>
          <p:cNvSpPr>
            <a:spLocks noGrp="1"/>
          </p:cNvSpPr>
          <p:nvPr>
            <p:ph type="title" hasCustomPrompt="1"/>
          </p:nvPr>
        </p:nvSpPr>
        <p:spPr>
          <a:xfrm>
            <a:off x="334964" y="301657"/>
            <a:ext cx="3080972" cy="259623"/>
          </a:xfrm>
          <a:prstGeom prst="rect">
            <a:avLst/>
          </a:prstGeom>
          <a:solidFill>
            <a:schemeClr val="bg1"/>
          </a:solidFill>
        </p:spPr>
        <p:txBody>
          <a:bodyPr wrap="square" anchor="t">
            <a:spAutoFit/>
          </a:bodyPr>
          <a:lstStyle>
            <a:lvl1pPr>
              <a:defRPr sz="1200">
                <a:solidFill>
                  <a:schemeClr val="bg1">
                    <a:lumMod val="50000"/>
                  </a:schemeClr>
                </a:solidFill>
                <a:latin typeface="Aptos" panose="020B0004020202020204" pitchFamily="34" charset="0"/>
              </a:defRPr>
            </a:lvl1pPr>
          </a:lstStyle>
          <a:p>
            <a:r>
              <a:rPr lang="en-US"/>
              <a:t>Section title [This box automatically resizes]</a:t>
            </a:r>
          </a:p>
        </p:txBody>
      </p:sp>
      <p:pic>
        <p:nvPicPr>
          <p:cNvPr id="4" name="Picture 4" descr="Nespresso Logo PNG Transparent &amp; SVG Vector - Freebie Supply">
            <a:extLst>
              <a:ext uri="{FF2B5EF4-FFF2-40B4-BE49-F238E27FC236}">
                <a16:creationId xmlns:a16="http://schemas.microsoft.com/office/drawing/2014/main" id="{D5F0AF37-AED7-9366-EA1F-6B57C59F10A0}"/>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39712" b="37326"/>
          <a:stretch/>
        </p:blipFill>
        <p:spPr bwMode="auto">
          <a:xfrm>
            <a:off x="10127225" y="239989"/>
            <a:ext cx="1817024" cy="417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395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End Pag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8E48F73-EA88-0849-8C6C-304D85917C4A}"/>
              </a:ext>
            </a:extLst>
          </p:cNvPr>
          <p:cNvSpPr/>
          <p:nvPr userDrawn="1"/>
        </p:nvSpPr>
        <p:spPr>
          <a:xfrm>
            <a:off x="0" y="0"/>
            <a:ext cx="12191059" cy="6858000"/>
          </a:xfrm>
          <a:prstGeom prst="rect">
            <a:avLst/>
          </a:prstGeom>
          <a:gradFill>
            <a:gsLst>
              <a:gs pos="100000">
                <a:srgbClr val="4D6074">
                  <a:lumMod val="37000"/>
                  <a:alpha val="11000"/>
                </a:srgbClr>
              </a:gs>
              <a:gs pos="50000">
                <a:srgbClr val="4D6074">
                  <a:alpha val="5000"/>
                </a:srgbClr>
              </a:gs>
              <a:gs pos="0">
                <a:srgbClr val="4D6074">
                  <a:lumMod val="15000"/>
                  <a:alpha val="12000"/>
                </a:srgb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noProof="0"/>
          </a:p>
        </p:txBody>
      </p:sp>
      <p:pic>
        <p:nvPicPr>
          <p:cNvPr id="24" name="Image 6">
            <a:extLst>
              <a:ext uri="{FF2B5EF4-FFF2-40B4-BE49-F238E27FC236}">
                <a16:creationId xmlns:a16="http://schemas.microsoft.com/office/drawing/2014/main" id="{AB3CFC3C-68E7-81B7-FA37-88F65A80C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40473" y="2049044"/>
            <a:ext cx="3111052" cy="1681058"/>
          </a:xfrm>
          <a:prstGeom prst="rect">
            <a:avLst/>
          </a:prstGeom>
          <a:effectLst/>
        </p:spPr>
      </p:pic>
      <p:sp>
        <p:nvSpPr>
          <p:cNvPr id="25" name="Rectangle 24">
            <a:extLst>
              <a:ext uri="{FF2B5EF4-FFF2-40B4-BE49-F238E27FC236}">
                <a16:creationId xmlns:a16="http://schemas.microsoft.com/office/drawing/2014/main" id="{4B05BF08-C266-B9B5-0C2B-1D2580A2B5C4}"/>
              </a:ext>
            </a:extLst>
          </p:cNvPr>
          <p:cNvSpPr/>
          <p:nvPr userDrawn="1"/>
        </p:nvSpPr>
        <p:spPr>
          <a:xfrm>
            <a:off x="2791186" y="4062077"/>
            <a:ext cx="6609624" cy="400111"/>
          </a:xfrm>
          <a:prstGeom prst="rect">
            <a:avLst/>
          </a:prstGeom>
        </p:spPr>
        <p:txBody>
          <a:bodyPr wrap="square">
            <a:spAutoFit/>
          </a:bodyPr>
          <a:lstStyle/>
          <a:p>
            <a:pPr marL="0" marR="0" lvl="0" indent="0" algn="ctr" defTabSz="457085" rtl="0" eaLnBrk="0" fontAlgn="base" latinLnBrk="0" hangingPunct="0">
              <a:lnSpc>
                <a:spcPct val="100000"/>
              </a:lnSpc>
              <a:spcBef>
                <a:spcPts val="540"/>
              </a:spcBef>
              <a:spcAft>
                <a:spcPct val="0"/>
              </a:spcAft>
              <a:buClrTx/>
              <a:buSzTx/>
              <a:buFontTx/>
              <a:buNone/>
              <a:tabLst/>
              <a:defRPr/>
            </a:pPr>
            <a:r>
              <a:rPr kumimoji="0" lang="en-US" sz="2000" b="0" i="0" u="none" strike="noStrike" kern="1200" cap="none" spc="0" normalizeH="0" baseline="0" noProof="0">
                <a:ln>
                  <a:noFill/>
                </a:ln>
                <a:solidFill>
                  <a:srgbClr val="212121"/>
                </a:solidFill>
                <a:effectLst/>
                <a:uLnTx/>
                <a:uFillTx/>
                <a:latin typeface="Aptos" panose="020B0004020202020204" pitchFamily="34" charset="0"/>
                <a:ea typeface="+mn-ea"/>
                <a:cs typeface="Calibri"/>
              </a:rPr>
              <a:t>The Science of People</a:t>
            </a:r>
            <a:endParaRPr kumimoji="0" lang="fr-CA" sz="2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sp>
        <p:nvSpPr>
          <p:cNvPr id="26" name="Rectangle 25">
            <a:extLst>
              <a:ext uri="{FF2B5EF4-FFF2-40B4-BE49-F238E27FC236}">
                <a16:creationId xmlns:a16="http://schemas.microsoft.com/office/drawing/2014/main" id="{F8E0B8E7-C846-7B49-60CC-6A3C537B404A}"/>
              </a:ext>
            </a:extLst>
          </p:cNvPr>
          <p:cNvSpPr/>
          <p:nvPr userDrawn="1"/>
        </p:nvSpPr>
        <p:spPr>
          <a:xfrm>
            <a:off x="2791186" y="4544850"/>
            <a:ext cx="6609624" cy="307777"/>
          </a:xfrm>
          <a:prstGeom prst="rect">
            <a:avLst/>
          </a:prstGeom>
        </p:spPr>
        <p:txBody>
          <a:bodyPr wrap="square">
            <a:spAutoFit/>
          </a:bodyPr>
          <a:lstStyle/>
          <a:p>
            <a:pPr marL="0" marR="0" lvl="0" indent="0" algn="ctr" defTabSz="457085" rtl="0" eaLnBrk="0" fontAlgn="base" latinLnBrk="0" hangingPunct="0">
              <a:lnSpc>
                <a:spcPct val="100000"/>
              </a:lnSpc>
              <a:spcBef>
                <a:spcPts val="540"/>
              </a:spcBef>
              <a:spcAft>
                <a:spcPct val="0"/>
              </a:spcAft>
              <a:buClrTx/>
              <a:buSzTx/>
              <a:buFontTx/>
              <a:buNone/>
              <a:tabLst/>
              <a:defRPr/>
            </a:pPr>
            <a:r>
              <a:rPr kumimoji="0" lang="en-US" sz="1400" b="0" i="0" u="none" strike="noStrike" kern="1200" cap="none" spc="0" normalizeH="0" baseline="0" noProof="0">
                <a:ln>
                  <a:noFill/>
                </a:ln>
                <a:solidFill>
                  <a:srgbClr val="ED1C24"/>
                </a:solidFill>
                <a:effectLst/>
                <a:uLnTx/>
                <a:uFillTx/>
                <a:latin typeface="Aptos" panose="020B0004020202020204" pitchFamily="34" charset="0"/>
                <a:ea typeface="+mn-ea"/>
                <a:cs typeface="Calibri"/>
                <a:hlinkClick r:id="rId3">
                  <a:extLst>
                    <a:ext uri="{A12FA001-AC4F-418D-AE19-62706E023703}">
                      <ahyp:hlinkClr xmlns:ahyp="http://schemas.microsoft.com/office/drawing/2018/hyperlinkcolor" val="tx"/>
                    </a:ext>
                  </a:extLst>
                </a:hlinkClick>
              </a:rPr>
              <a:t>leger360.com</a:t>
            </a:r>
            <a:endParaRPr kumimoji="0" lang="fr-CA" sz="1400" b="0" i="0" u="none" strike="noStrike" kern="1200" cap="none" spc="0" normalizeH="0" baseline="0" noProof="0">
              <a:ln>
                <a:noFill/>
              </a:ln>
              <a:solidFill>
                <a:srgbClr val="ED1C24"/>
              </a:solidFill>
              <a:effectLst/>
              <a:uLnTx/>
              <a:uFillTx/>
              <a:latin typeface="Aptos" panose="020B0004020202020204" pitchFamily="34" charset="0"/>
              <a:ea typeface="+mn-ea"/>
              <a:cs typeface="+mn-cs"/>
            </a:endParaRPr>
          </a:p>
        </p:txBody>
      </p:sp>
      <p:sp>
        <p:nvSpPr>
          <p:cNvPr id="27" name="ZoneTexte 26">
            <a:extLst>
              <a:ext uri="{FF2B5EF4-FFF2-40B4-BE49-F238E27FC236}">
                <a16:creationId xmlns:a16="http://schemas.microsoft.com/office/drawing/2014/main" id="{C2608E11-CC43-306D-1719-22B064850021}"/>
              </a:ext>
            </a:extLst>
          </p:cNvPr>
          <p:cNvSpPr txBox="1"/>
          <p:nvPr userDrawn="1"/>
        </p:nvSpPr>
        <p:spPr>
          <a:xfrm>
            <a:off x="4489301" y="6370082"/>
            <a:ext cx="3213396" cy="253916"/>
          </a:xfrm>
          <a:prstGeom prst="rect">
            <a:avLst/>
          </a:prstGeom>
          <a:noFill/>
        </p:spPr>
        <p:txBody>
          <a:bodyPr wrap="square" rtlCol="0">
            <a:spAutoFit/>
          </a:bodyPr>
          <a:lstStyle/>
          <a:p>
            <a:pPr algn="ctr"/>
            <a:r>
              <a:rPr lang="en-US" sz="1050" kern="1200">
                <a:solidFill>
                  <a:schemeClr val="tx1"/>
                </a:solidFill>
                <a:latin typeface="Aptos" panose="020B0004020202020204" pitchFamily="34" charset="0"/>
                <a:ea typeface="+mn-ea"/>
                <a:cs typeface="+mn-cs"/>
              </a:rPr>
              <a:t>Images credits : Shutterstock.com / Adobe Stock</a:t>
            </a:r>
            <a:endParaRPr lang="fr-CA" sz="1050" kern="1200">
              <a:solidFill>
                <a:schemeClr val="tx1"/>
              </a:solidFill>
              <a:latin typeface="Aptos" panose="020B0004020202020204" pitchFamily="34" charset="0"/>
              <a:ea typeface="+mn-ea"/>
              <a:cs typeface="+mn-cs"/>
            </a:endParaRPr>
          </a:p>
        </p:txBody>
      </p:sp>
    </p:spTree>
    <p:extLst>
      <p:ext uri="{BB962C8B-B14F-4D97-AF65-F5344CB8AC3E}">
        <p14:creationId xmlns:p14="http://schemas.microsoft.com/office/powerpoint/2010/main" val="11752252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CCADC6-E1EF-2323-8A6E-E61B206D0F51}"/>
              </a:ext>
            </a:extLst>
          </p:cNvPr>
          <p:cNvSpPr>
            <a:spLocks noGrp="1"/>
          </p:cNvSpPr>
          <p:nvPr>
            <p:ph type="sldNum" sz="quarter" idx="12"/>
          </p:nvPr>
        </p:nvSpPr>
        <p:spPr/>
        <p:txBody>
          <a:bodyPr/>
          <a:lstStyle/>
          <a:p>
            <a:fld id="{FE142C23-2E17-9648-8B0C-A5E87F69F9CE}" type="slidenum">
              <a:rPr lang="en-US" smtClean="0"/>
              <a:t>‹N°›</a:t>
            </a:fld>
            <a:endParaRPr lang="en-US"/>
          </a:p>
        </p:txBody>
      </p:sp>
    </p:spTree>
    <p:extLst>
      <p:ext uri="{BB962C8B-B14F-4D97-AF65-F5344CB8AC3E}">
        <p14:creationId xmlns:p14="http://schemas.microsoft.com/office/powerpoint/2010/main" val="13695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grey - Section - image 02">
    <p:bg>
      <p:bgPr>
        <a:solidFill>
          <a:schemeClr val="accent3"/>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7E54F60-1D48-D508-8EFC-155A45C24F18}"/>
              </a:ext>
            </a:extLst>
          </p:cNvPr>
          <p:cNvSpPr>
            <a:spLocks noGrp="1"/>
          </p:cNvSpPr>
          <p:nvPr>
            <p:ph type="ctrTitle" hasCustomPrompt="1"/>
          </p:nvPr>
        </p:nvSpPr>
        <p:spPr>
          <a:xfrm>
            <a:off x="334964" y="1764406"/>
            <a:ext cx="6698134" cy="4796732"/>
          </a:xfrm>
          <a:prstGeom prst="rect">
            <a:avLst/>
          </a:prstGeom>
        </p:spPr>
        <p:txBody>
          <a:bodyPr anchor="b">
            <a:noAutofit/>
          </a:bodyPr>
          <a:lstStyle>
            <a:lvl1pPr marL="0" indent="0" algn="l">
              <a:buFont typeface="+mj-lt"/>
              <a:buNone/>
              <a:defRPr sz="2800" b="0" i="0">
                <a:solidFill>
                  <a:schemeClr val="tx1"/>
                </a:solidFill>
                <a:latin typeface="Aptos Light" panose="020B0004020202020204" pitchFamily="34" charset="0"/>
              </a:defRPr>
            </a:lvl1pPr>
          </a:lstStyle>
          <a:p>
            <a:r>
              <a:rPr kumimoji="0" lang="en-US" sz="5400" b="0" i="0" u="none" strike="noStrike" kern="1200" cap="none" spc="0" normalizeH="0" baseline="0" noProof="0">
                <a:ln>
                  <a:noFill/>
                </a:ln>
                <a:solidFill>
                  <a:srgbClr val="212121"/>
                </a:solidFill>
                <a:effectLst/>
                <a:uLnTx/>
                <a:uFillTx/>
                <a:latin typeface="Aptos Light" panose="020B0004020202020204" pitchFamily="34" charset="0"/>
                <a:ea typeface="+mj-ea"/>
                <a:cs typeface="+mj-cs"/>
              </a:rPr>
              <a:t>Title on multiple lines if needed </a:t>
            </a:r>
            <a:r>
              <a:rPr kumimoji="0" lang="en-US" sz="5400" b="0" i="0" u="none" strike="noStrike" kern="1200" cap="none" spc="0" normalizeH="0" baseline="0" noProof="0">
                <a:ln>
                  <a:noFill/>
                </a:ln>
                <a:solidFill>
                  <a:srgbClr val="FF0000"/>
                </a:solidFill>
                <a:effectLst/>
                <a:uLnTx/>
                <a:uFillTx/>
                <a:latin typeface="Aptos Light" panose="020B0004020202020204" pitchFamily="34" charset="0"/>
                <a:ea typeface="+mj-ea"/>
                <a:cs typeface="+mj-cs"/>
              </a:rPr>
              <a:t>with red accent</a:t>
            </a:r>
            <a:endParaRPr lang="en-US"/>
          </a:p>
        </p:txBody>
      </p:sp>
      <p:cxnSp>
        <p:nvCxnSpPr>
          <p:cNvPr id="10" name="Straight Connector 10">
            <a:extLst>
              <a:ext uri="{FF2B5EF4-FFF2-40B4-BE49-F238E27FC236}">
                <a16:creationId xmlns:a16="http://schemas.microsoft.com/office/drawing/2014/main" id="{D12C409D-5E83-6ED4-ED47-7FD4C35D32D8}"/>
              </a:ext>
            </a:extLst>
          </p:cNvPr>
          <p:cNvCxnSpPr/>
          <p:nvPr userDrawn="1"/>
        </p:nvCxnSpPr>
        <p:spPr>
          <a:xfrm>
            <a:off x="334963" y="1376363"/>
            <a:ext cx="114855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2">
            <a:extLst>
              <a:ext uri="{FF2B5EF4-FFF2-40B4-BE49-F238E27FC236}">
                <a16:creationId xmlns:a16="http://schemas.microsoft.com/office/drawing/2014/main" id="{C1439BE7-3DB5-F056-C3FF-E4B68F9087FD}"/>
              </a:ext>
            </a:extLst>
          </p:cNvPr>
          <p:cNvSpPr>
            <a:spLocks noGrp="1"/>
          </p:cNvSpPr>
          <p:nvPr>
            <p:ph type="body" sz="quarter" idx="13" hasCustomPrompt="1"/>
          </p:nvPr>
        </p:nvSpPr>
        <p:spPr>
          <a:xfrm>
            <a:off x="334963" y="296864"/>
            <a:ext cx="2382837" cy="1079500"/>
          </a:xfrm>
          <a:prstGeom prst="rect">
            <a:avLst/>
          </a:prstGeom>
        </p:spPr>
        <p:txBody>
          <a:bodyPr anchor="ctr"/>
          <a:lstStyle>
            <a:lvl1pPr marL="0" indent="0">
              <a:buNone/>
              <a:defRPr sz="8800" b="0" i="0">
                <a:solidFill>
                  <a:schemeClr val="tx1"/>
                </a:solidFill>
                <a:latin typeface="Aptos Light" panose="020B0004020202020204" pitchFamily="34" charset="0"/>
              </a:defRPr>
            </a:lvl1pPr>
          </a:lstStyle>
          <a:p>
            <a:pPr lvl="0"/>
            <a:r>
              <a:rPr lang="en-US"/>
              <a:t>1</a:t>
            </a:r>
          </a:p>
        </p:txBody>
      </p:sp>
      <p:sp>
        <p:nvSpPr>
          <p:cNvPr id="12" name="Espace réservé pour une image  4">
            <a:extLst>
              <a:ext uri="{FF2B5EF4-FFF2-40B4-BE49-F238E27FC236}">
                <a16:creationId xmlns:a16="http://schemas.microsoft.com/office/drawing/2014/main" id="{AA5A967A-015A-8626-1B3E-CD54567EF6E7}"/>
              </a:ext>
            </a:extLst>
          </p:cNvPr>
          <p:cNvSpPr>
            <a:spLocks noGrp="1"/>
          </p:cNvSpPr>
          <p:nvPr>
            <p:ph type="pic" sz="quarter" idx="14" hasCustomPrompt="1"/>
          </p:nvPr>
        </p:nvSpPr>
        <p:spPr>
          <a:xfrm>
            <a:off x="7538936" y="1597651"/>
            <a:ext cx="4281589" cy="4963485"/>
          </a:xfrm>
          <a:prstGeom prst="roundRect">
            <a:avLst>
              <a:gd name="adj" fmla="val 3781"/>
            </a:avLst>
          </a:prstGeom>
          <a:solidFill>
            <a:schemeClr val="accent5"/>
          </a:solidFill>
        </p:spPr>
        <p:txBody>
          <a:bodyPr anchor="ctr"/>
          <a:lstStyle>
            <a:lvl1pPr marL="0" indent="0" algn="ctr">
              <a:buNone/>
              <a:defRPr sz="1000"/>
            </a:lvl1pPr>
          </a:lstStyle>
          <a:p>
            <a:r>
              <a:rPr lang="fr-FR"/>
              <a:t>[insert image </a:t>
            </a:r>
            <a:r>
              <a:rPr lang="fr-FR" err="1"/>
              <a:t>here</a:t>
            </a:r>
            <a:r>
              <a:rPr lang="fr-FR"/>
              <a:t>]</a:t>
            </a:r>
          </a:p>
        </p:txBody>
      </p:sp>
    </p:spTree>
    <p:extLst>
      <p:ext uri="{BB962C8B-B14F-4D97-AF65-F5344CB8AC3E}">
        <p14:creationId xmlns:p14="http://schemas.microsoft.com/office/powerpoint/2010/main" val="3603770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 Sub-Sectio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D967E-D3B5-A124-6D7E-E2FEDB582E4D}"/>
              </a:ext>
            </a:extLst>
          </p:cNvPr>
          <p:cNvSpPr>
            <a:spLocks noGrp="1"/>
          </p:cNvSpPr>
          <p:nvPr>
            <p:ph type="ctrTitle" hasCustomPrompt="1"/>
          </p:nvPr>
        </p:nvSpPr>
        <p:spPr>
          <a:xfrm>
            <a:off x="334963" y="1764406"/>
            <a:ext cx="11485562" cy="4796732"/>
          </a:xfrm>
          <a:prstGeom prst="rect">
            <a:avLst/>
          </a:prstGeom>
        </p:spPr>
        <p:txBody>
          <a:bodyPr anchor="b">
            <a:noAutofit/>
          </a:bodyPr>
          <a:lstStyle>
            <a:lvl1pPr marL="0" indent="0" algn="l">
              <a:buFont typeface="+mj-lt"/>
              <a:buNone/>
              <a:defRPr sz="5400" b="0" i="0">
                <a:solidFill>
                  <a:schemeClr val="tx1"/>
                </a:solidFill>
                <a:latin typeface="Aptos Light" panose="020B0004020202020204" pitchFamily="34" charset="0"/>
              </a:defRPr>
            </a:lvl1pPr>
          </a:lstStyle>
          <a:p>
            <a:r>
              <a:rPr lang="en-US" sz="5400"/>
              <a:t>Title on multiple lines if needed </a:t>
            </a:r>
            <a:r>
              <a:rPr lang="en-US" sz="5400">
                <a:solidFill>
                  <a:srgbClr val="FF0000"/>
                </a:solidFill>
              </a:rPr>
              <a:t>with red accent</a:t>
            </a:r>
            <a:endParaRPr lang="en-US"/>
          </a:p>
        </p:txBody>
      </p:sp>
      <p:cxnSp>
        <p:nvCxnSpPr>
          <p:cNvPr id="11" name="Straight Connector 10">
            <a:extLst>
              <a:ext uri="{FF2B5EF4-FFF2-40B4-BE49-F238E27FC236}">
                <a16:creationId xmlns:a16="http://schemas.microsoft.com/office/drawing/2014/main" id="{1FFCF45D-3547-88D8-CA01-9477FF514C4A}"/>
              </a:ext>
            </a:extLst>
          </p:cNvPr>
          <p:cNvCxnSpPr/>
          <p:nvPr userDrawn="1"/>
        </p:nvCxnSpPr>
        <p:spPr>
          <a:xfrm>
            <a:off x="334963" y="1376363"/>
            <a:ext cx="114855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F1AD8FC-0544-B7B2-11CE-58E235BDBE2F}"/>
              </a:ext>
            </a:extLst>
          </p:cNvPr>
          <p:cNvSpPr>
            <a:spLocks noGrp="1"/>
          </p:cNvSpPr>
          <p:nvPr>
            <p:ph type="body" sz="quarter" idx="13" hasCustomPrompt="1"/>
          </p:nvPr>
        </p:nvSpPr>
        <p:spPr>
          <a:xfrm>
            <a:off x="334963" y="296864"/>
            <a:ext cx="2382837" cy="1079500"/>
          </a:xfrm>
          <a:prstGeom prst="rect">
            <a:avLst/>
          </a:prstGeom>
        </p:spPr>
        <p:txBody>
          <a:bodyPr anchor="ctr"/>
          <a:lstStyle>
            <a:lvl1pPr marL="0" indent="0">
              <a:buNone/>
              <a:defRPr sz="8800" b="0" i="0">
                <a:solidFill>
                  <a:schemeClr val="tx1"/>
                </a:solidFill>
                <a:latin typeface="Aptos Light" panose="020B0004020202020204" pitchFamily="34" charset="0"/>
              </a:defRPr>
            </a:lvl1pPr>
          </a:lstStyle>
          <a:p>
            <a:pPr lvl="0"/>
            <a:r>
              <a:rPr lang="en-US"/>
              <a:t>1.1</a:t>
            </a:r>
          </a:p>
        </p:txBody>
      </p:sp>
    </p:spTree>
    <p:extLst>
      <p:ext uri="{BB962C8B-B14F-4D97-AF65-F5344CB8AC3E}">
        <p14:creationId xmlns:p14="http://schemas.microsoft.com/office/powerpoint/2010/main" val="33084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 Whi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CCADC6-E1EF-2323-8A6E-E61B206D0F51}"/>
              </a:ext>
            </a:extLst>
          </p:cNvPr>
          <p:cNvSpPr>
            <a:spLocks noGrp="1"/>
          </p:cNvSpPr>
          <p:nvPr>
            <p:ph type="sldNum" sz="quarter" idx="12"/>
          </p:nvPr>
        </p:nvSpPr>
        <p:spPr/>
        <p:txBody>
          <a:bodyPr/>
          <a:lstStyle/>
          <a:p>
            <a:fld id="{FE142C23-2E17-9648-8B0C-A5E87F69F9CE}" type="slidenum">
              <a:rPr lang="en-US" smtClean="0"/>
              <a:t>‹N°›</a:t>
            </a:fld>
            <a:endParaRPr lang="en-US"/>
          </a:p>
        </p:txBody>
      </p:sp>
      <p:sp>
        <p:nvSpPr>
          <p:cNvPr id="32" name="Text Placeholder 31">
            <a:extLst>
              <a:ext uri="{FF2B5EF4-FFF2-40B4-BE49-F238E27FC236}">
                <a16:creationId xmlns:a16="http://schemas.microsoft.com/office/drawing/2014/main" id="{00E3E7AB-7AD8-049D-30C3-8C0313A00D20}"/>
              </a:ext>
            </a:extLst>
          </p:cNvPr>
          <p:cNvSpPr>
            <a:spLocks noGrp="1"/>
          </p:cNvSpPr>
          <p:nvPr>
            <p:ph type="body" sz="quarter" idx="13" hasCustomPrompt="1"/>
          </p:nvPr>
        </p:nvSpPr>
        <p:spPr>
          <a:xfrm>
            <a:off x="334962" y="1016000"/>
            <a:ext cx="5761037" cy="360363"/>
          </a:xfrm>
          <a:prstGeom prst="rect">
            <a:avLst/>
          </a:prstGeom>
        </p:spPr>
        <p:txBody>
          <a:bodyPr/>
          <a:lstStyle>
            <a:lvl1pPr marL="0" indent="0">
              <a:buNone/>
              <a:defRPr sz="1400">
                <a:solidFill>
                  <a:schemeClr val="bg1">
                    <a:lumMod val="50000"/>
                  </a:schemeClr>
                </a:solidFill>
              </a:defRPr>
            </a:lvl1pPr>
            <a:lvl2pPr marL="457200" indent="0">
              <a:buNone/>
              <a:defRPr/>
            </a:lvl2pPr>
          </a:lstStyle>
          <a:p>
            <a:pPr lvl="0"/>
            <a:r>
              <a:rPr lang="en-US"/>
              <a:t>Sub-title</a:t>
            </a:r>
          </a:p>
        </p:txBody>
      </p:sp>
      <p:sp>
        <p:nvSpPr>
          <p:cNvPr id="36" name="Text Placeholder 35">
            <a:extLst>
              <a:ext uri="{FF2B5EF4-FFF2-40B4-BE49-F238E27FC236}">
                <a16:creationId xmlns:a16="http://schemas.microsoft.com/office/drawing/2014/main" id="{F1FF98B2-C17B-2623-F7F6-10DD9F4B8813}"/>
              </a:ext>
            </a:extLst>
          </p:cNvPr>
          <p:cNvSpPr>
            <a:spLocks noGrp="1"/>
          </p:cNvSpPr>
          <p:nvPr>
            <p:ph type="body" sz="quarter" idx="14" hasCustomPrompt="1"/>
          </p:nvPr>
        </p:nvSpPr>
        <p:spPr>
          <a:xfrm>
            <a:off x="334963" y="657225"/>
            <a:ext cx="8742362" cy="358775"/>
          </a:xfrm>
          <a:prstGeom prst="rect">
            <a:avLst/>
          </a:prstGeo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Title of slide</a:t>
            </a:r>
          </a:p>
        </p:txBody>
      </p:sp>
      <p:pic>
        <p:nvPicPr>
          <p:cNvPr id="5" name="Image 4">
            <a:extLst>
              <a:ext uri="{FF2B5EF4-FFF2-40B4-BE49-F238E27FC236}">
                <a16:creationId xmlns:a16="http://schemas.microsoft.com/office/drawing/2014/main" id="{5A2353BF-9923-B800-DA49-B02C924728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4485" y="292981"/>
            <a:ext cx="797478" cy="430918"/>
          </a:xfrm>
          <a:prstGeom prst="rect">
            <a:avLst/>
          </a:prstGeom>
          <a:effectLst/>
        </p:spPr>
      </p:pic>
      <p:cxnSp>
        <p:nvCxnSpPr>
          <p:cNvPr id="7" name="Straight Connector 4">
            <a:extLst>
              <a:ext uri="{FF2B5EF4-FFF2-40B4-BE49-F238E27FC236}">
                <a16:creationId xmlns:a16="http://schemas.microsoft.com/office/drawing/2014/main" id="{C86731A1-B5FE-2D9A-6DD1-9C0DF2BFCE2B}"/>
              </a:ext>
            </a:extLst>
          </p:cNvPr>
          <p:cNvCxnSpPr>
            <a:cxnSpLocks/>
          </p:cNvCxnSpPr>
          <p:nvPr userDrawn="1"/>
        </p:nvCxnSpPr>
        <p:spPr>
          <a:xfrm>
            <a:off x="825500" y="424316"/>
            <a:ext cx="10109200" cy="0"/>
          </a:xfrm>
          <a:prstGeom prst="line">
            <a:avLst/>
          </a:prstGeom>
          <a:ln w="19050">
            <a:solidFill>
              <a:srgbClr val="ED1C2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2E0505B-3C6D-42D1-A3DD-74312B3BFC5A}"/>
              </a:ext>
            </a:extLst>
          </p:cNvPr>
          <p:cNvSpPr>
            <a:spLocks noGrp="1"/>
          </p:cNvSpPr>
          <p:nvPr>
            <p:ph type="title" hasCustomPrompt="1"/>
          </p:nvPr>
        </p:nvSpPr>
        <p:spPr>
          <a:xfrm>
            <a:off x="334964" y="301657"/>
            <a:ext cx="3080972" cy="259623"/>
          </a:xfrm>
          <a:prstGeom prst="rect">
            <a:avLst/>
          </a:prstGeom>
          <a:solidFill>
            <a:schemeClr val="bg1"/>
          </a:solidFill>
        </p:spPr>
        <p:txBody>
          <a:bodyPr wrap="square" anchor="t">
            <a:spAutoFit/>
          </a:bodyPr>
          <a:lstStyle>
            <a:lvl1pPr>
              <a:defRPr sz="1200">
                <a:solidFill>
                  <a:schemeClr val="bg1">
                    <a:lumMod val="50000"/>
                  </a:schemeClr>
                </a:solidFill>
                <a:latin typeface="Aptos" panose="020B0004020202020204" pitchFamily="34" charset="0"/>
              </a:defRPr>
            </a:lvl1pPr>
          </a:lstStyle>
          <a:p>
            <a:r>
              <a:rPr lang="en-US"/>
              <a:t>Section title [This box automatically resizes]</a:t>
            </a:r>
          </a:p>
        </p:txBody>
      </p:sp>
    </p:spTree>
    <p:extLst>
      <p:ext uri="{BB962C8B-B14F-4D97-AF65-F5344CB8AC3E}">
        <p14:creationId xmlns:p14="http://schemas.microsoft.com/office/powerpoint/2010/main" val="2542421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dy - Grey">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ACCADC6-E1EF-2323-8A6E-E61B206D0F51}"/>
              </a:ext>
            </a:extLst>
          </p:cNvPr>
          <p:cNvSpPr>
            <a:spLocks noGrp="1"/>
          </p:cNvSpPr>
          <p:nvPr>
            <p:ph type="sldNum" sz="quarter" idx="12"/>
          </p:nvPr>
        </p:nvSpPr>
        <p:spPr/>
        <p:txBody>
          <a:bodyPr/>
          <a:lstStyle/>
          <a:p>
            <a:fld id="{FE142C23-2E17-9648-8B0C-A5E87F69F9CE}" type="slidenum">
              <a:rPr lang="en-US" smtClean="0"/>
              <a:t>‹N°›</a:t>
            </a:fld>
            <a:endParaRPr lang="en-US"/>
          </a:p>
        </p:txBody>
      </p:sp>
      <p:sp>
        <p:nvSpPr>
          <p:cNvPr id="32" name="Text Placeholder 31">
            <a:extLst>
              <a:ext uri="{FF2B5EF4-FFF2-40B4-BE49-F238E27FC236}">
                <a16:creationId xmlns:a16="http://schemas.microsoft.com/office/drawing/2014/main" id="{00E3E7AB-7AD8-049D-30C3-8C0313A00D20}"/>
              </a:ext>
            </a:extLst>
          </p:cNvPr>
          <p:cNvSpPr>
            <a:spLocks noGrp="1"/>
          </p:cNvSpPr>
          <p:nvPr>
            <p:ph type="body" sz="quarter" idx="13" hasCustomPrompt="1"/>
          </p:nvPr>
        </p:nvSpPr>
        <p:spPr>
          <a:xfrm>
            <a:off x="334962" y="1016000"/>
            <a:ext cx="5761037" cy="360363"/>
          </a:xfrm>
          <a:prstGeom prst="rect">
            <a:avLst/>
          </a:prstGeom>
        </p:spPr>
        <p:txBody>
          <a:bodyPr/>
          <a:lstStyle>
            <a:lvl1pPr marL="0" indent="0">
              <a:buNone/>
              <a:defRPr sz="1400">
                <a:solidFill>
                  <a:schemeClr val="bg1">
                    <a:lumMod val="50000"/>
                  </a:schemeClr>
                </a:solidFill>
              </a:defRPr>
            </a:lvl1pPr>
            <a:lvl2pPr marL="457200" indent="0">
              <a:buNone/>
              <a:defRPr/>
            </a:lvl2pPr>
          </a:lstStyle>
          <a:p>
            <a:pPr lvl="0"/>
            <a:r>
              <a:rPr lang="en-US"/>
              <a:t>Sub-title</a:t>
            </a:r>
          </a:p>
        </p:txBody>
      </p:sp>
      <p:sp>
        <p:nvSpPr>
          <p:cNvPr id="36" name="Text Placeholder 35">
            <a:extLst>
              <a:ext uri="{FF2B5EF4-FFF2-40B4-BE49-F238E27FC236}">
                <a16:creationId xmlns:a16="http://schemas.microsoft.com/office/drawing/2014/main" id="{F1FF98B2-C17B-2623-F7F6-10DD9F4B8813}"/>
              </a:ext>
            </a:extLst>
          </p:cNvPr>
          <p:cNvSpPr>
            <a:spLocks noGrp="1"/>
          </p:cNvSpPr>
          <p:nvPr>
            <p:ph type="body" sz="quarter" idx="14" hasCustomPrompt="1"/>
          </p:nvPr>
        </p:nvSpPr>
        <p:spPr>
          <a:xfrm>
            <a:off x="334963" y="657225"/>
            <a:ext cx="8742362" cy="358775"/>
          </a:xfrm>
          <a:prstGeom prst="rect">
            <a:avLst/>
          </a:prstGeom>
        </p:spPr>
        <p:txBody>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Title of slide</a:t>
            </a:r>
          </a:p>
        </p:txBody>
      </p:sp>
      <p:pic>
        <p:nvPicPr>
          <p:cNvPr id="5" name="Image 4">
            <a:extLst>
              <a:ext uri="{FF2B5EF4-FFF2-40B4-BE49-F238E27FC236}">
                <a16:creationId xmlns:a16="http://schemas.microsoft.com/office/drawing/2014/main" id="{5A2353BF-9923-B800-DA49-B02C924728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94485" y="292981"/>
            <a:ext cx="797478" cy="430918"/>
          </a:xfrm>
          <a:prstGeom prst="rect">
            <a:avLst/>
          </a:prstGeom>
          <a:effectLst/>
        </p:spPr>
      </p:pic>
      <p:cxnSp>
        <p:nvCxnSpPr>
          <p:cNvPr id="7" name="Straight Connector 4">
            <a:extLst>
              <a:ext uri="{FF2B5EF4-FFF2-40B4-BE49-F238E27FC236}">
                <a16:creationId xmlns:a16="http://schemas.microsoft.com/office/drawing/2014/main" id="{C86731A1-B5FE-2D9A-6DD1-9C0DF2BFCE2B}"/>
              </a:ext>
            </a:extLst>
          </p:cNvPr>
          <p:cNvCxnSpPr>
            <a:cxnSpLocks/>
          </p:cNvCxnSpPr>
          <p:nvPr userDrawn="1"/>
        </p:nvCxnSpPr>
        <p:spPr>
          <a:xfrm>
            <a:off x="2767263" y="424316"/>
            <a:ext cx="8167437" cy="0"/>
          </a:xfrm>
          <a:prstGeom prst="line">
            <a:avLst/>
          </a:prstGeom>
          <a:ln w="19050">
            <a:solidFill>
              <a:srgbClr val="ED1C2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2E0505B-3C6D-42D1-A3DD-74312B3BFC5A}"/>
              </a:ext>
            </a:extLst>
          </p:cNvPr>
          <p:cNvSpPr>
            <a:spLocks noGrp="1"/>
          </p:cNvSpPr>
          <p:nvPr>
            <p:ph type="title" hasCustomPrompt="1"/>
          </p:nvPr>
        </p:nvSpPr>
        <p:spPr>
          <a:xfrm>
            <a:off x="334964" y="301657"/>
            <a:ext cx="3080972" cy="259623"/>
          </a:xfrm>
          <a:prstGeom prst="rect">
            <a:avLst/>
          </a:prstGeom>
          <a:solidFill>
            <a:schemeClr val="accent3"/>
          </a:solidFill>
        </p:spPr>
        <p:txBody>
          <a:bodyPr wrap="none" anchor="t">
            <a:spAutoFit/>
          </a:bodyPr>
          <a:lstStyle>
            <a:lvl1pPr>
              <a:defRPr sz="1200">
                <a:solidFill>
                  <a:schemeClr val="bg1">
                    <a:lumMod val="50000"/>
                  </a:schemeClr>
                </a:solidFill>
                <a:latin typeface="Aptos" panose="020B0004020202020204" pitchFamily="34" charset="0"/>
              </a:defRPr>
            </a:lvl1pPr>
          </a:lstStyle>
          <a:p>
            <a:r>
              <a:rPr lang="en-US"/>
              <a:t>Section title [This box automatically resizes]</a:t>
            </a:r>
          </a:p>
        </p:txBody>
      </p:sp>
    </p:spTree>
    <p:extLst>
      <p:ext uri="{BB962C8B-B14F-4D97-AF65-F5344CB8AC3E}">
        <p14:creationId xmlns:p14="http://schemas.microsoft.com/office/powerpoint/2010/main" val="2301541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F141E12-6887-FE76-6BE7-F802392C9EE9}"/>
              </a:ext>
            </a:extLst>
          </p:cNvPr>
          <p:cNvSpPr>
            <a:spLocks noGrp="1"/>
          </p:cNvSpPr>
          <p:nvPr>
            <p:ph type="sldNum" sz="quarter" idx="4"/>
          </p:nvPr>
        </p:nvSpPr>
        <p:spPr>
          <a:xfrm>
            <a:off x="11055926" y="6561139"/>
            <a:ext cx="1136073" cy="296862"/>
          </a:xfrm>
          <a:prstGeom prst="rect">
            <a:avLst/>
          </a:prstGeom>
        </p:spPr>
        <p:txBody>
          <a:bodyPr vert="horz" lIns="91440" tIns="45720" rIns="91440" bIns="45720" rtlCol="0" anchor="ctr"/>
          <a:lstStyle>
            <a:lvl1pPr algn="r">
              <a:defRPr sz="1000">
                <a:solidFill>
                  <a:schemeClr val="tx1"/>
                </a:solidFill>
                <a:latin typeface="Aptos" panose="020B0004020202020204" pitchFamily="34" charset="0"/>
              </a:defRPr>
            </a:lvl1pPr>
          </a:lstStyle>
          <a:p>
            <a:fld id="{FE142C23-2E17-9648-8B0C-A5E87F69F9CE}" type="slidenum">
              <a:rPr lang="en-US" smtClean="0"/>
              <a:pPr/>
              <a:t>‹N°›</a:t>
            </a:fld>
            <a:endParaRPr lang="en-US"/>
          </a:p>
        </p:txBody>
      </p:sp>
    </p:spTree>
    <p:extLst>
      <p:ext uri="{BB962C8B-B14F-4D97-AF65-F5344CB8AC3E}">
        <p14:creationId xmlns:p14="http://schemas.microsoft.com/office/powerpoint/2010/main" val="3837884288"/>
      </p:ext>
    </p:extLst>
  </p:cSld>
  <p:clrMap bg1="lt1" tx1="dk1" bg2="lt2" tx2="dk2" accent1="accent1" accent2="accent2" accent3="accent3" accent4="accent4" accent5="accent5" accent6="accent6" hlink="hlink" folHlink="folHlink"/>
  <p:sldLayoutIdLst>
    <p:sldLayoutId id="2147483652" r:id="rId1"/>
    <p:sldLayoutId id="2147483649" r:id="rId2"/>
    <p:sldLayoutId id="2147483676" r:id="rId3"/>
    <p:sldLayoutId id="2147483657" r:id="rId4"/>
    <p:sldLayoutId id="2147483651" r:id="rId5"/>
    <p:sldLayoutId id="2147483659" r:id="rId6"/>
    <p:sldLayoutId id="2147483654" r:id="rId7"/>
    <p:sldLayoutId id="2147483650" r:id="rId8"/>
    <p:sldLayoutId id="2147483658" r:id="rId9"/>
    <p:sldLayoutId id="2147483660" r:id="rId10"/>
    <p:sldLayoutId id="2147483661" r:id="rId11"/>
    <p:sldLayoutId id="2147483675" r:id="rId12"/>
    <p:sldLayoutId id="2147483677"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7446" userDrawn="1">
          <p15:clr>
            <a:srgbClr val="F26B43"/>
          </p15:clr>
        </p15:guide>
        <p15:guide id="3" pos="211" userDrawn="1">
          <p15:clr>
            <a:srgbClr val="F26B43"/>
          </p15:clr>
        </p15:guide>
        <p15:guide id="4" orient="horz" pos="4133" userDrawn="1">
          <p15:clr>
            <a:srgbClr val="F26B43"/>
          </p15:clr>
        </p15:guide>
        <p15:guide id="5" pos="3840" userDrawn="1">
          <p15:clr>
            <a:srgbClr val="F26B43"/>
          </p15:clr>
        </p15:guide>
        <p15:guide id="6" orient="horz" pos="2160" userDrawn="1">
          <p15:clr>
            <a:srgbClr val="F26B43"/>
          </p15:clr>
        </p15:guide>
        <p15:guide id="7" orient="horz" pos="300" userDrawn="1">
          <p15:clr>
            <a:srgbClr val="F26B43"/>
          </p15:clr>
        </p15:guide>
        <p15:guide id="8" orient="horz" pos="640" userDrawn="1">
          <p15:clr>
            <a:srgbClr val="F26B43"/>
          </p15:clr>
        </p15:guide>
        <p15:guide id="9" orient="horz" pos="867" userDrawn="1">
          <p15:clr>
            <a:srgbClr val="F26B43"/>
          </p15:clr>
        </p15:guide>
        <p15:guide id="10" orient="horz" pos="41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F141E12-6887-FE76-6BE7-F802392C9EE9}"/>
              </a:ext>
            </a:extLst>
          </p:cNvPr>
          <p:cNvSpPr>
            <a:spLocks noGrp="1"/>
          </p:cNvSpPr>
          <p:nvPr>
            <p:ph type="sldNum" sz="quarter" idx="4"/>
          </p:nvPr>
        </p:nvSpPr>
        <p:spPr>
          <a:xfrm>
            <a:off x="11055928" y="6561139"/>
            <a:ext cx="1136073" cy="296863"/>
          </a:xfrm>
          <a:prstGeom prst="rect">
            <a:avLst/>
          </a:prstGeom>
        </p:spPr>
        <p:txBody>
          <a:bodyPr vert="horz" lIns="91440" tIns="45720" rIns="91440" bIns="45720" rtlCol="0" anchor="ctr"/>
          <a:lstStyle>
            <a:lvl1pPr algn="r">
              <a:defRPr sz="1000">
                <a:solidFill>
                  <a:schemeClr val="tx1"/>
                </a:solidFill>
                <a:latin typeface="Aptos" panose="020B0004020202020204" pitchFamily="34" charset="0"/>
              </a:defRPr>
            </a:lvl1pPr>
          </a:lstStyle>
          <a:p>
            <a:fld id="{FE142C23-2E17-9648-8B0C-A5E87F69F9CE}" type="slidenum">
              <a:rPr lang="en-US" smtClean="0"/>
              <a:pPr/>
              <a:t>‹N°›</a:t>
            </a:fld>
            <a:endParaRPr lang="en-US"/>
          </a:p>
        </p:txBody>
      </p:sp>
    </p:spTree>
    <p:extLst>
      <p:ext uri="{BB962C8B-B14F-4D97-AF65-F5344CB8AC3E}">
        <p14:creationId xmlns:p14="http://schemas.microsoft.com/office/powerpoint/2010/main" val="427117756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hf hdr="0" ftr="0" dt="0"/>
  <p:txStyles>
    <p:titleStyle>
      <a:lvl1pPr algn="l" defTabSz="914377" rtl="0" eaLnBrk="1" latinLnBrk="0" hangingPunct="1">
        <a:lnSpc>
          <a:spcPct val="90000"/>
        </a:lnSpc>
        <a:spcBef>
          <a:spcPct val="0"/>
        </a:spcBef>
        <a:buNone/>
        <a:defRPr sz="4400" kern="1200">
          <a:solidFill>
            <a:schemeClr val="tx1"/>
          </a:solidFill>
          <a:latin typeface="Aptos" panose="020B0004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F26B43"/>
          </p15:clr>
        </p15:guide>
        <p15:guide id="2" pos="7446">
          <p15:clr>
            <a:srgbClr val="F26B43"/>
          </p15:clr>
        </p15:guide>
        <p15:guide id="3" pos="211">
          <p15:clr>
            <a:srgbClr val="F26B43"/>
          </p15:clr>
        </p15:guide>
        <p15:guide id="4" orient="horz" pos="4133">
          <p15:clr>
            <a:srgbClr val="F26B43"/>
          </p15:clr>
        </p15:guide>
        <p15:guide id="5" pos="3840">
          <p15:clr>
            <a:srgbClr val="F26B43"/>
          </p15:clr>
        </p15:guide>
        <p15:guide id="6" orient="horz" pos="2160">
          <p15:clr>
            <a:srgbClr val="F26B43"/>
          </p15:clr>
        </p15:guide>
        <p15:guide id="7" orient="horz" pos="300">
          <p15:clr>
            <a:srgbClr val="F26B43"/>
          </p15:clr>
        </p15:guide>
        <p15:guide id="8" orient="horz" pos="640">
          <p15:clr>
            <a:srgbClr val="F26B43"/>
          </p15:clr>
        </p15:guide>
        <p15:guide id="9" orient="horz" pos="867">
          <p15:clr>
            <a:srgbClr val="F26B43"/>
          </p15:clr>
        </p15:guide>
        <p15:guide id="10" orient="horz" pos="41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F141E12-6887-FE76-6BE7-F802392C9EE9}"/>
              </a:ext>
            </a:extLst>
          </p:cNvPr>
          <p:cNvSpPr>
            <a:spLocks noGrp="1"/>
          </p:cNvSpPr>
          <p:nvPr>
            <p:ph type="sldNum" sz="quarter" idx="4"/>
          </p:nvPr>
        </p:nvSpPr>
        <p:spPr>
          <a:xfrm>
            <a:off x="11055928" y="6561139"/>
            <a:ext cx="1136073" cy="296863"/>
          </a:xfrm>
          <a:prstGeom prst="rect">
            <a:avLst/>
          </a:prstGeom>
        </p:spPr>
        <p:txBody>
          <a:bodyPr vert="horz" lIns="91440" tIns="45720" rIns="91440" bIns="45720" rtlCol="0" anchor="ctr"/>
          <a:lstStyle>
            <a:lvl1pPr algn="r">
              <a:defRPr sz="1000">
                <a:solidFill>
                  <a:schemeClr val="tx1"/>
                </a:solidFill>
                <a:latin typeface="Aptos" panose="020B0004020202020204" pitchFamily="34" charset="0"/>
              </a:defRPr>
            </a:lvl1pPr>
          </a:lstStyle>
          <a:p>
            <a:fld id="{FE142C23-2E17-9648-8B0C-A5E87F69F9CE}" type="slidenum">
              <a:rPr lang="en-US" smtClean="0"/>
              <a:pPr/>
              <a:t>‹N°›</a:t>
            </a:fld>
            <a:endParaRPr lang="en-US"/>
          </a:p>
        </p:txBody>
      </p:sp>
    </p:spTree>
    <p:extLst>
      <p:ext uri="{BB962C8B-B14F-4D97-AF65-F5344CB8AC3E}">
        <p14:creationId xmlns:p14="http://schemas.microsoft.com/office/powerpoint/2010/main" val="16059228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hf hdr="0" ftr="0" dt="0"/>
  <p:txStyles>
    <p:titleStyle>
      <a:lvl1pPr algn="l" defTabSz="914377" rtl="0" eaLnBrk="1" latinLnBrk="0" hangingPunct="1">
        <a:lnSpc>
          <a:spcPct val="90000"/>
        </a:lnSpc>
        <a:spcBef>
          <a:spcPct val="0"/>
        </a:spcBef>
        <a:buNone/>
        <a:defRPr sz="4400" kern="1200">
          <a:solidFill>
            <a:schemeClr val="tx1"/>
          </a:solidFill>
          <a:latin typeface="Aptos" panose="020B0004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F26B43"/>
          </p15:clr>
        </p15:guide>
        <p15:guide id="2" pos="7446">
          <p15:clr>
            <a:srgbClr val="F26B43"/>
          </p15:clr>
        </p15:guide>
        <p15:guide id="3" pos="211">
          <p15:clr>
            <a:srgbClr val="F26B43"/>
          </p15:clr>
        </p15:guide>
        <p15:guide id="4" orient="horz" pos="4133">
          <p15:clr>
            <a:srgbClr val="F26B43"/>
          </p15:clr>
        </p15:guide>
        <p15:guide id="5" pos="3840">
          <p15:clr>
            <a:srgbClr val="F26B43"/>
          </p15:clr>
        </p15:guide>
        <p15:guide id="6" orient="horz" pos="2160">
          <p15:clr>
            <a:srgbClr val="F26B43"/>
          </p15:clr>
        </p15:guide>
        <p15:guide id="7" orient="horz" pos="300">
          <p15:clr>
            <a:srgbClr val="F26B43"/>
          </p15:clr>
        </p15:guide>
        <p15:guide id="8" orient="horz" pos="640">
          <p15:clr>
            <a:srgbClr val="F26B43"/>
          </p15:clr>
        </p15:guide>
        <p15:guide id="9" orient="horz" pos="867">
          <p15:clr>
            <a:srgbClr val="F26B43"/>
          </p15:clr>
        </p15:guide>
        <p15:guide id="10" orient="horz" pos="41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F141E12-6887-FE76-6BE7-F802392C9EE9}"/>
              </a:ext>
            </a:extLst>
          </p:cNvPr>
          <p:cNvSpPr>
            <a:spLocks noGrp="1"/>
          </p:cNvSpPr>
          <p:nvPr>
            <p:ph type="sldNum" sz="quarter" idx="4"/>
          </p:nvPr>
        </p:nvSpPr>
        <p:spPr>
          <a:xfrm>
            <a:off x="11055926" y="6561139"/>
            <a:ext cx="1136073" cy="296862"/>
          </a:xfrm>
          <a:prstGeom prst="rect">
            <a:avLst/>
          </a:prstGeom>
        </p:spPr>
        <p:txBody>
          <a:bodyPr vert="horz" lIns="91440" tIns="45720" rIns="91440" bIns="45720" rtlCol="0" anchor="ctr"/>
          <a:lstStyle>
            <a:lvl1pPr algn="r">
              <a:defRPr sz="1000">
                <a:solidFill>
                  <a:schemeClr val="tx1"/>
                </a:solidFill>
                <a:latin typeface="Aptos" panose="020B0004020202020204" pitchFamily="34" charset="0"/>
              </a:defRPr>
            </a:lvl1pPr>
          </a:lstStyle>
          <a:p>
            <a:fld id="{FE142C23-2E17-9648-8B0C-A5E87F69F9CE}" type="slidenum">
              <a:rPr lang="en-US" smtClean="0"/>
              <a:pPr/>
              <a:t>‹N°›</a:t>
            </a:fld>
            <a:endParaRPr lang="en-US"/>
          </a:p>
        </p:txBody>
      </p:sp>
    </p:spTree>
    <p:extLst>
      <p:ext uri="{BB962C8B-B14F-4D97-AF65-F5344CB8AC3E}">
        <p14:creationId xmlns:p14="http://schemas.microsoft.com/office/powerpoint/2010/main" val="228538420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F26B43"/>
          </p15:clr>
        </p15:guide>
        <p15:guide id="2" pos="7446">
          <p15:clr>
            <a:srgbClr val="F26B43"/>
          </p15:clr>
        </p15:guide>
        <p15:guide id="3" pos="211">
          <p15:clr>
            <a:srgbClr val="F26B43"/>
          </p15:clr>
        </p15:guide>
        <p15:guide id="4" orient="horz" pos="4133">
          <p15:clr>
            <a:srgbClr val="F26B43"/>
          </p15:clr>
        </p15:guide>
        <p15:guide id="5" pos="3840">
          <p15:clr>
            <a:srgbClr val="F26B43"/>
          </p15:clr>
        </p15:guide>
        <p15:guide id="6" orient="horz" pos="2160">
          <p15:clr>
            <a:srgbClr val="F26B43"/>
          </p15:clr>
        </p15:guide>
        <p15:guide id="7" orient="horz" pos="300">
          <p15:clr>
            <a:srgbClr val="F26B43"/>
          </p15:clr>
        </p15:guide>
        <p15:guide id="8" orient="horz" pos="640">
          <p15:clr>
            <a:srgbClr val="F26B43"/>
          </p15:clr>
        </p15:guide>
        <p15:guide id="9" orient="horz" pos="867">
          <p15:clr>
            <a:srgbClr val="F26B43"/>
          </p15:clr>
        </p15:guide>
        <p15:guide id="10" orient="horz" pos="41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tags" Target="../tags/tag5.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slideLayout" Target="../slideLayouts/slideLayout8.xml"/><Relationship Id="rId5" Type="http://schemas.openxmlformats.org/officeDocument/2006/relationships/tags" Target="../tags/tag100.xml"/><Relationship Id="rId4" Type="http://schemas.openxmlformats.org/officeDocument/2006/relationships/tags" Target="../tags/tag99.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1.xml"/></Relationships>
</file>

<file path=ppt/slides/_rels/slide12.xml.rels><?xml version="1.0" encoding="UTF-8" standalone="yes"?>
<Relationships xmlns="http://schemas.openxmlformats.org/package/2006/relationships"><Relationship Id="rId8" Type="http://schemas.openxmlformats.org/officeDocument/2006/relationships/tags" Target="../tags/tag109.xml"/><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chart" Target="../charts/chart4.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slideLayout" Target="../slideLayouts/slideLayout8.xml"/><Relationship Id="rId5" Type="http://schemas.openxmlformats.org/officeDocument/2006/relationships/tags" Target="../tags/tag106.xml"/><Relationship Id="rId10" Type="http://schemas.openxmlformats.org/officeDocument/2006/relationships/tags" Target="../tags/tag111.xml"/><Relationship Id="rId4" Type="http://schemas.openxmlformats.org/officeDocument/2006/relationships/tags" Target="../tags/tag105.xml"/><Relationship Id="rId9" Type="http://schemas.openxmlformats.org/officeDocument/2006/relationships/tags" Target="../tags/tag110.xml"/></Relationships>
</file>

<file path=ppt/slides/_rels/slide13.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slideLayout" Target="../slideLayouts/slideLayout8.xml"/><Relationship Id="rId5" Type="http://schemas.openxmlformats.org/officeDocument/2006/relationships/tags" Target="../tags/tag116.xml"/><Relationship Id="rId4" Type="http://schemas.openxmlformats.org/officeDocument/2006/relationships/tags" Target="../tags/tag115.xml"/></Relationships>
</file>

<file path=ppt/slides/_rels/slide14.xml.rels><?xml version="1.0" encoding="UTF-8" standalone="yes"?>
<Relationships xmlns="http://schemas.openxmlformats.org/package/2006/relationships"><Relationship Id="rId8" Type="http://schemas.openxmlformats.org/officeDocument/2006/relationships/tags" Target="../tags/tag124.xml"/><Relationship Id="rId13" Type="http://schemas.openxmlformats.org/officeDocument/2006/relationships/tags" Target="../tags/tag129.xml"/><Relationship Id="rId18" Type="http://schemas.openxmlformats.org/officeDocument/2006/relationships/image" Target="../media/image15.png"/><Relationship Id="rId3" Type="http://schemas.openxmlformats.org/officeDocument/2006/relationships/tags" Target="../tags/tag119.xml"/><Relationship Id="rId21" Type="http://schemas.openxmlformats.org/officeDocument/2006/relationships/image" Target="../media/image16.png"/><Relationship Id="rId7" Type="http://schemas.openxmlformats.org/officeDocument/2006/relationships/tags" Target="../tags/tag123.xml"/><Relationship Id="rId12" Type="http://schemas.openxmlformats.org/officeDocument/2006/relationships/tags" Target="../tags/tag128.xml"/><Relationship Id="rId17" Type="http://schemas.openxmlformats.org/officeDocument/2006/relationships/image" Target="../media/image14.png"/><Relationship Id="rId2" Type="http://schemas.openxmlformats.org/officeDocument/2006/relationships/tags" Target="../tags/tag118.xml"/><Relationship Id="rId16" Type="http://schemas.openxmlformats.org/officeDocument/2006/relationships/slideLayout" Target="../slideLayouts/slideLayout8.xml"/><Relationship Id="rId20" Type="http://schemas.openxmlformats.org/officeDocument/2006/relationships/image" Target="../media/image13.png"/><Relationship Id="rId1" Type="http://schemas.openxmlformats.org/officeDocument/2006/relationships/tags" Target="../tags/tag117.xml"/><Relationship Id="rId6" Type="http://schemas.openxmlformats.org/officeDocument/2006/relationships/tags" Target="../tags/tag122.xml"/><Relationship Id="rId11" Type="http://schemas.openxmlformats.org/officeDocument/2006/relationships/tags" Target="../tags/tag127.xml"/><Relationship Id="rId5" Type="http://schemas.openxmlformats.org/officeDocument/2006/relationships/tags" Target="../tags/tag121.xml"/><Relationship Id="rId15" Type="http://schemas.openxmlformats.org/officeDocument/2006/relationships/tags" Target="../tags/tag131.xml"/><Relationship Id="rId10" Type="http://schemas.openxmlformats.org/officeDocument/2006/relationships/tags" Target="../tags/tag126.xml"/><Relationship Id="rId19" Type="http://schemas.openxmlformats.org/officeDocument/2006/relationships/image" Target="../media/image12.png"/><Relationship Id="rId4" Type="http://schemas.openxmlformats.org/officeDocument/2006/relationships/tags" Target="../tags/tag120.xml"/><Relationship Id="rId9" Type="http://schemas.openxmlformats.org/officeDocument/2006/relationships/tags" Target="../tags/tag125.xml"/><Relationship Id="rId14" Type="http://schemas.openxmlformats.org/officeDocument/2006/relationships/tags" Target="../tags/tag130.xml"/></Relationships>
</file>

<file path=ppt/slides/_rels/slide15.xml.rels><?xml version="1.0" encoding="UTF-8" standalone="yes"?>
<Relationships xmlns="http://schemas.openxmlformats.org/package/2006/relationships"><Relationship Id="rId3" Type="http://schemas.openxmlformats.org/officeDocument/2006/relationships/tags" Target="../tags/tag134.xml"/><Relationship Id="rId7" Type="http://schemas.openxmlformats.org/officeDocument/2006/relationships/chart" Target="../charts/chart5.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slideLayout" Target="../slideLayouts/slideLayout8.xml"/><Relationship Id="rId5" Type="http://schemas.openxmlformats.org/officeDocument/2006/relationships/tags" Target="../tags/tag136.xml"/><Relationship Id="rId4" Type="http://schemas.openxmlformats.org/officeDocument/2006/relationships/tags" Target="../tags/tag135.xml"/></Relationships>
</file>

<file path=ppt/slides/_rels/slide16.xml.rels><?xml version="1.0" encoding="UTF-8" standalone="yes"?>
<Relationships xmlns="http://schemas.openxmlformats.org/package/2006/relationships"><Relationship Id="rId8" Type="http://schemas.openxmlformats.org/officeDocument/2006/relationships/tags" Target="../tags/tag144.xml"/><Relationship Id="rId3" Type="http://schemas.openxmlformats.org/officeDocument/2006/relationships/tags" Target="../tags/tag139.xml"/><Relationship Id="rId7" Type="http://schemas.openxmlformats.org/officeDocument/2006/relationships/tags" Target="../tags/tag143.xml"/><Relationship Id="rId12" Type="http://schemas.openxmlformats.org/officeDocument/2006/relationships/chart" Target="../charts/chart6.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slideLayout" Target="../slideLayouts/slideLayout8.xml"/><Relationship Id="rId5" Type="http://schemas.openxmlformats.org/officeDocument/2006/relationships/tags" Target="../tags/tag141.xml"/><Relationship Id="rId10" Type="http://schemas.openxmlformats.org/officeDocument/2006/relationships/tags" Target="../tags/tag146.xml"/><Relationship Id="rId4" Type="http://schemas.openxmlformats.org/officeDocument/2006/relationships/tags" Target="../tags/tag140.xml"/><Relationship Id="rId9" Type="http://schemas.openxmlformats.org/officeDocument/2006/relationships/tags" Target="../tags/tag145.xml"/></Relationships>
</file>

<file path=ppt/slides/_rels/slide17.xml.rels><?xml version="1.0" encoding="UTF-8" standalone="yes"?>
<Relationships xmlns="http://schemas.openxmlformats.org/package/2006/relationships"><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slideLayout" Target="../slideLayouts/slideLayout8.xml"/><Relationship Id="rId5" Type="http://schemas.openxmlformats.org/officeDocument/2006/relationships/tags" Target="../tags/tag151.xml"/><Relationship Id="rId4" Type="http://schemas.openxmlformats.org/officeDocument/2006/relationships/tags" Target="../tags/tag150.xml"/></Relationships>
</file>

<file path=ppt/slides/_rels/slide18.xml.rels><?xml version="1.0" encoding="UTF-8" standalone="yes"?>
<Relationships xmlns="http://schemas.openxmlformats.org/package/2006/relationships"><Relationship Id="rId8" Type="http://schemas.openxmlformats.org/officeDocument/2006/relationships/tags" Target="../tags/tag159.xml"/><Relationship Id="rId13" Type="http://schemas.openxmlformats.org/officeDocument/2006/relationships/tags" Target="../tags/tag164.xml"/><Relationship Id="rId18" Type="http://schemas.openxmlformats.org/officeDocument/2006/relationships/image" Target="../media/image15.png"/><Relationship Id="rId3" Type="http://schemas.openxmlformats.org/officeDocument/2006/relationships/tags" Target="../tags/tag154.xml"/><Relationship Id="rId21" Type="http://schemas.openxmlformats.org/officeDocument/2006/relationships/image" Target="../media/image16.png"/><Relationship Id="rId7" Type="http://schemas.openxmlformats.org/officeDocument/2006/relationships/tags" Target="../tags/tag158.xml"/><Relationship Id="rId12" Type="http://schemas.openxmlformats.org/officeDocument/2006/relationships/tags" Target="../tags/tag163.xml"/><Relationship Id="rId17" Type="http://schemas.openxmlformats.org/officeDocument/2006/relationships/image" Target="../media/image14.png"/><Relationship Id="rId2" Type="http://schemas.openxmlformats.org/officeDocument/2006/relationships/tags" Target="../tags/tag153.xml"/><Relationship Id="rId16" Type="http://schemas.openxmlformats.org/officeDocument/2006/relationships/slideLayout" Target="../slideLayouts/slideLayout8.xml"/><Relationship Id="rId20" Type="http://schemas.openxmlformats.org/officeDocument/2006/relationships/image" Target="../media/image13.png"/><Relationship Id="rId1" Type="http://schemas.openxmlformats.org/officeDocument/2006/relationships/tags" Target="../tags/tag152.xml"/><Relationship Id="rId6" Type="http://schemas.openxmlformats.org/officeDocument/2006/relationships/tags" Target="../tags/tag157.xml"/><Relationship Id="rId11" Type="http://schemas.openxmlformats.org/officeDocument/2006/relationships/tags" Target="../tags/tag162.xml"/><Relationship Id="rId5" Type="http://schemas.openxmlformats.org/officeDocument/2006/relationships/tags" Target="../tags/tag156.xml"/><Relationship Id="rId15" Type="http://schemas.openxmlformats.org/officeDocument/2006/relationships/tags" Target="../tags/tag166.xml"/><Relationship Id="rId10" Type="http://schemas.openxmlformats.org/officeDocument/2006/relationships/tags" Target="../tags/tag161.xml"/><Relationship Id="rId19" Type="http://schemas.openxmlformats.org/officeDocument/2006/relationships/image" Target="../media/image12.png"/><Relationship Id="rId4" Type="http://schemas.openxmlformats.org/officeDocument/2006/relationships/tags" Target="../tags/tag155.xml"/><Relationship Id="rId9" Type="http://schemas.openxmlformats.org/officeDocument/2006/relationships/tags" Target="../tags/tag160.xml"/><Relationship Id="rId14" Type="http://schemas.openxmlformats.org/officeDocument/2006/relationships/tags" Target="../tags/tag165.xml"/></Relationships>
</file>

<file path=ppt/slides/_rels/slide19.xml.rels><?xml version="1.0" encoding="UTF-8" standalone="yes"?>
<Relationships xmlns="http://schemas.openxmlformats.org/package/2006/relationships"><Relationship Id="rId3" Type="http://schemas.openxmlformats.org/officeDocument/2006/relationships/tags" Target="../tags/tag169.xml"/><Relationship Id="rId7" Type="http://schemas.openxmlformats.org/officeDocument/2006/relationships/chart" Target="../charts/chart7.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slideLayout" Target="../slideLayouts/slideLayout8.xml"/><Relationship Id="rId5" Type="http://schemas.openxmlformats.org/officeDocument/2006/relationships/tags" Target="../tags/tag171.xml"/><Relationship Id="rId4" Type="http://schemas.openxmlformats.org/officeDocument/2006/relationships/tags" Target="../tags/tag170.xml"/></Relationships>
</file>

<file path=ppt/slides/_rels/slide2.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18" Type="http://schemas.openxmlformats.org/officeDocument/2006/relationships/hyperlink" Target="mailto:sdallaire@leger360.com" TargetMode="External"/><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slideLayout" Target="../slideLayouts/slideLayout8.xml"/><Relationship Id="rId2" Type="http://schemas.openxmlformats.org/officeDocument/2006/relationships/tags" Target="../tags/tag7.xml"/><Relationship Id="rId16" Type="http://schemas.openxmlformats.org/officeDocument/2006/relationships/tags" Target="../tags/tag21.xml"/><Relationship Id="rId20" Type="http://schemas.openxmlformats.org/officeDocument/2006/relationships/hyperlink" Target="mailto:smossop@leger360.com" TargetMode="Externa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5" Type="http://schemas.openxmlformats.org/officeDocument/2006/relationships/tags" Target="../tags/tag10.xml"/><Relationship Id="rId15" Type="http://schemas.openxmlformats.org/officeDocument/2006/relationships/tags" Target="../tags/tag20.xml"/><Relationship Id="rId10" Type="http://schemas.openxmlformats.org/officeDocument/2006/relationships/tags" Target="../tags/tag15.xml"/><Relationship Id="rId19" Type="http://schemas.openxmlformats.org/officeDocument/2006/relationships/hyperlink" Target="mailto:aenns@leger360.com" TargetMode="Externa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2.xml"/></Relationships>
</file>

<file path=ppt/slides/_rels/slide21.xml.rels><?xml version="1.0" encoding="UTF-8" standalone="yes"?>
<Relationships xmlns="http://schemas.openxmlformats.org/package/2006/relationships"><Relationship Id="rId8" Type="http://schemas.openxmlformats.org/officeDocument/2006/relationships/tags" Target="../tags/tag180.xml"/><Relationship Id="rId3" Type="http://schemas.openxmlformats.org/officeDocument/2006/relationships/tags" Target="../tags/tag175.xml"/><Relationship Id="rId7" Type="http://schemas.openxmlformats.org/officeDocument/2006/relationships/tags" Target="../tags/tag179.xml"/><Relationship Id="rId12" Type="http://schemas.openxmlformats.org/officeDocument/2006/relationships/chart" Target="../charts/chart8.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slideLayout" Target="../slideLayouts/slideLayout8.xml"/><Relationship Id="rId5" Type="http://schemas.openxmlformats.org/officeDocument/2006/relationships/tags" Target="../tags/tag177.xml"/><Relationship Id="rId10" Type="http://schemas.openxmlformats.org/officeDocument/2006/relationships/tags" Target="../tags/tag182.xml"/><Relationship Id="rId4" Type="http://schemas.openxmlformats.org/officeDocument/2006/relationships/tags" Target="../tags/tag176.xml"/><Relationship Id="rId9" Type="http://schemas.openxmlformats.org/officeDocument/2006/relationships/tags" Target="../tags/tag181.xml"/></Relationships>
</file>

<file path=ppt/slides/_rels/slide22.xml.rels><?xml version="1.0" encoding="UTF-8" standalone="yes"?>
<Relationships xmlns="http://schemas.openxmlformats.org/package/2006/relationships"><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slideLayout" Target="../slideLayouts/slideLayout8.xml"/><Relationship Id="rId5" Type="http://schemas.openxmlformats.org/officeDocument/2006/relationships/tags" Target="../tags/tag187.xml"/><Relationship Id="rId4" Type="http://schemas.openxmlformats.org/officeDocument/2006/relationships/tags" Target="../tags/tag186.xml"/></Relationships>
</file>

<file path=ppt/slides/_rels/slide23.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tags" Target="../tags/tag200.xml"/><Relationship Id="rId18" Type="http://schemas.openxmlformats.org/officeDocument/2006/relationships/image" Target="../media/image15.png"/><Relationship Id="rId3" Type="http://schemas.openxmlformats.org/officeDocument/2006/relationships/tags" Target="../tags/tag190.xml"/><Relationship Id="rId21" Type="http://schemas.openxmlformats.org/officeDocument/2006/relationships/image" Target="../media/image16.png"/><Relationship Id="rId7" Type="http://schemas.openxmlformats.org/officeDocument/2006/relationships/tags" Target="../tags/tag194.xml"/><Relationship Id="rId12" Type="http://schemas.openxmlformats.org/officeDocument/2006/relationships/tags" Target="../tags/tag199.xml"/><Relationship Id="rId17" Type="http://schemas.openxmlformats.org/officeDocument/2006/relationships/image" Target="../media/image14.png"/><Relationship Id="rId2" Type="http://schemas.openxmlformats.org/officeDocument/2006/relationships/tags" Target="../tags/tag189.xml"/><Relationship Id="rId16" Type="http://schemas.openxmlformats.org/officeDocument/2006/relationships/slideLayout" Target="../slideLayouts/slideLayout8.xml"/><Relationship Id="rId20" Type="http://schemas.openxmlformats.org/officeDocument/2006/relationships/image" Target="../media/image13.png"/><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tags" Target="../tags/tag198.xml"/><Relationship Id="rId5" Type="http://schemas.openxmlformats.org/officeDocument/2006/relationships/tags" Target="../tags/tag192.xml"/><Relationship Id="rId15" Type="http://schemas.openxmlformats.org/officeDocument/2006/relationships/tags" Target="../tags/tag202.xml"/><Relationship Id="rId10" Type="http://schemas.openxmlformats.org/officeDocument/2006/relationships/tags" Target="../tags/tag197.xml"/><Relationship Id="rId19" Type="http://schemas.openxmlformats.org/officeDocument/2006/relationships/image" Target="../media/image12.png"/><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tags" Target="../tags/tag201.xml"/></Relationships>
</file>

<file path=ppt/slides/_rels/slide24.xml.rels><?xml version="1.0" encoding="UTF-8" standalone="yes"?>
<Relationships xmlns="http://schemas.openxmlformats.org/package/2006/relationships"><Relationship Id="rId8" Type="http://schemas.openxmlformats.org/officeDocument/2006/relationships/tags" Target="../tags/tag210.xml"/><Relationship Id="rId3" Type="http://schemas.openxmlformats.org/officeDocument/2006/relationships/tags" Target="../tags/tag205.xml"/><Relationship Id="rId7" Type="http://schemas.openxmlformats.org/officeDocument/2006/relationships/tags" Target="../tags/tag209.xml"/><Relationship Id="rId12" Type="http://schemas.openxmlformats.org/officeDocument/2006/relationships/chart" Target="../charts/chart9.xml"/><Relationship Id="rId2" Type="http://schemas.openxmlformats.org/officeDocument/2006/relationships/tags" Target="../tags/tag204.xml"/><Relationship Id="rId1" Type="http://schemas.openxmlformats.org/officeDocument/2006/relationships/tags" Target="../tags/tag203.xml"/><Relationship Id="rId6" Type="http://schemas.openxmlformats.org/officeDocument/2006/relationships/tags" Target="../tags/tag208.xml"/><Relationship Id="rId11" Type="http://schemas.openxmlformats.org/officeDocument/2006/relationships/slideLayout" Target="../slideLayouts/slideLayout8.xml"/><Relationship Id="rId5" Type="http://schemas.openxmlformats.org/officeDocument/2006/relationships/tags" Target="../tags/tag207.xml"/><Relationship Id="rId10" Type="http://schemas.openxmlformats.org/officeDocument/2006/relationships/tags" Target="../tags/tag212.xml"/><Relationship Id="rId4" Type="http://schemas.openxmlformats.org/officeDocument/2006/relationships/tags" Target="../tags/tag206.xml"/><Relationship Id="rId9" Type="http://schemas.openxmlformats.org/officeDocument/2006/relationships/tags" Target="../tags/tag211.xml"/></Relationships>
</file>

<file path=ppt/slides/_rels/slide25.xml.rels><?xml version="1.0" encoding="UTF-8" standalone="yes"?>
<Relationships xmlns="http://schemas.openxmlformats.org/package/2006/relationships"><Relationship Id="rId3" Type="http://schemas.openxmlformats.org/officeDocument/2006/relationships/tags" Target="../tags/tag215.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slideLayout" Target="../slideLayouts/slideLayout8.xml"/><Relationship Id="rId5" Type="http://schemas.openxmlformats.org/officeDocument/2006/relationships/tags" Target="../tags/tag217.xml"/><Relationship Id="rId4" Type="http://schemas.openxmlformats.org/officeDocument/2006/relationships/tags" Target="../tags/tag216.xml"/></Relationships>
</file>

<file path=ppt/slides/_rels/slide26.xml.rels><?xml version="1.0" encoding="UTF-8" standalone="yes"?>
<Relationships xmlns="http://schemas.openxmlformats.org/package/2006/relationships"><Relationship Id="rId8" Type="http://schemas.openxmlformats.org/officeDocument/2006/relationships/tags" Target="../tags/tag225.xml"/><Relationship Id="rId13" Type="http://schemas.openxmlformats.org/officeDocument/2006/relationships/tags" Target="../tags/tag230.xml"/><Relationship Id="rId18" Type="http://schemas.openxmlformats.org/officeDocument/2006/relationships/image" Target="../media/image15.png"/><Relationship Id="rId3" Type="http://schemas.openxmlformats.org/officeDocument/2006/relationships/tags" Target="../tags/tag220.xml"/><Relationship Id="rId21" Type="http://schemas.openxmlformats.org/officeDocument/2006/relationships/image" Target="../media/image16.png"/><Relationship Id="rId7" Type="http://schemas.openxmlformats.org/officeDocument/2006/relationships/tags" Target="../tags/tag224.xml"/><Relationship Id="rId12" Type="http://schemas.openxmlformats.org/officeDocument/2006/relationships/tags" Target="../tags/tag229.xml"/><Relationship Id="rId17" Type="http://schemas.openxmlformats.org/officeDocument/2006/relationships/image" Target="../media/image14.png"/><Relationship Id="rId2" Type="http://schemas.openxmlformats.org/officeDocument/2006/relationships/tags" Target="../tags/tag219.xml"/><Relationship Id="rId16" Type="http://schemas.openxmlformats.org/officeDocument/2006/relationships/slideLayout" Target="../slideLayouts/slideLayout8.xml"/><Relationship Id="rId20" Type="http://schemas.openxmlformats.org/officeDocument/2006/relationships/image" Target="../media/image13.png"/><Relationship Id="rId1" Type="http://schemas.openxmlformats.org/officeDocument/2006/relationships/tags" Target="../tags/tag218.xml"/><Relationship Id="rId6" Type="http://schemas.openxmlformats.org/officeDocument/2006/relationships/tags" Target="../tags/tag223.xml"/><Relationship Id="rId11" Type="http://schemas.openxmlformats.org/officeDocument/2006/relationships/tags" Target="../tags/tag228.xml"/><Relationship Id="rId5" Type="http://schemas.openxmlformats.org/officeDocument/2006/relationships/tags" Target="../tags/tag222.xml"/><Relationship Id="rId15" Type="http://schemas.openxmlformats.org/officeDocument/2006/relationships/tags" Target="../tags/tag232.xml"/><Relationship Id="rId10" Type="http://schemas.openxmlformats.org/officeDocument/2006/relationships/tags" Target="../tags/tag227.xml"/><Relationship Id="rId19" Type="http://schemas.openxmlformats.org/officeDocument/2006/relationships/image" Target="../media/image12.png"/><Relationship Id="rId4" Type="http://schemas.openxmlformats.org/officeDocument/2006/relationships/tags" Target="../tags/tag221.xml"/><Relationship Id="rId9" Type="http://schemas.openxmlformats.org/officeDocument/2006/relationships/tags" Target="../tags/tag226.xml"/><Relationship Id="rId14" Type="http://schemas.openxmlformats.org/officeDocument/2006/relationships/tags" Target="../tags/tag231.xml"/></Relationships>
</file>

<file path=ppt/slides/_rels/slide27.xml.rels><?xml version="1.0" encoding="UTF-8" standalone="yes"?>
<Relationships xmlns="http://schemas.openxmlformats.org/package/2006/relationships"><Relationship Id="rId8" Type="http://schemas.openxmlformats.org/officeDocument/2006/relationships/tags" Target="../tags/tag240.xml"/><Relationship Id="rId3" Type="http://schemas.openxmlformats.org/officeDocument/2006/relationships/tags" Target="../tags/tag235.xml"/><Relationship Id="rId7" Type="http://schemas.openxmlformats.org/officeDocument/2006/relationships/tags" Target="../tags/tag239.xml"/><Relationship Id="rId12" Type="http://schemas.openxmlformats.org/officeDocument/2006/relationships/chart" Target="../charts/chart10.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11" Type="http://schemas.openxmlformats.org/officeDocument/2006/relationships/slideLayout" Target="../slideLayouts/slideLayout8.xml"/><Relationship Id="rId5" Type="http://schemas.openxmlformats.org/officeDocument/2006/relationships/tags" Target="../tags/tag237.xml"/><Relationship Id="rId10" Type="http://schemas.openxmlformats.org/officeDocument/2006/relationships/tags" Target="../tags/tag242.xml"/><Relationship Id="rId4" Type="http://schemas.openxmlformats.org/officeDocument/2006/relationships/tags" Target="../tags/tag236.xml"/><Relationship Id="rId9" Type="http://schemas.openxmlformats.org/officeDocument/2006/relationships/tags" Target="../tags/tag241.xml"/></Relationships>
</file>

<file path=ppt/slides/_rels/slide28.xml.rels><?xml version="1.0" encoding="UTF-8" standalone="yes"?>
<Relationships xmlns="http://schemas.openxmlformats.org/package/2006/relationships"><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slideLayout" Target="../slideLayouts/slideLayout8.xml"/><Relationship Id="rId5" Type="http://schemas.openxmlformats.org/officeDocument/2006/relationships/tags" Target="../tags/tag247.xml"/><Relationship Id="rId4" Type="http://schemas.openxmlformats.org/officeDocument/2006/relationships/tags" Target="../tags/tag246.xml"/></Relationships>
</file>

<file path=ppt/slides/_rels/slide29.xml.rels><?xml version="1.0" encoding="UTF-8" standalone="yes"?>
<Relationships xmlns="http://schemas.openxmlformats.org/package/2006/relationships"><Relationship Id="rId8" Type="http://schemas.openxmlformats.org/officeDocument/2006/relationships/tags" Target="../tags/tag255.xml"/><Relationship Id="rId13" Type="http://schemas.openxmlformats.org/officeDocument/2006/relationships/tags" Target="../tags/tag260.xml"/><Relationship Id="rId18" Type="http://schemas.openxmlformats.org/officeDocument/2006/relationships/image" Target="../media/image15.png"/><Relationship Id="rId3" Type="http://schemas.openxmlformats.org/officeDocument/2006/relationships/tags" Target="../tags/tag250.xml"/><Relationship Id="rId21" Type="http://schemas.openxmlformats.org/officeDocument/2006/relationships/image" Target="../media/image16.png"/><Relationship Id="rId7" Type="http://schemas.openxmlformats.org/officeDocument/2006/relationships/tags" Target="../tags/tag254.xml"/><Relationship Id="rId12" Type="http://schemas.openxmlformats.org/officeDocument/2006/relationships/tags" Target="../tags/tag259.xml"/><Relationship Id="rId17" Type="http://schemas.openxmlformats.org/officeDocument/2006/relationships/image" Target="../media/image14.png"/><Relationship Id="rId2" Type="http://schemas.openxmlformats.org/officeDocument/2006/relationships/tags" Target="../tags/tag249.xml"/><Relationship Id="rId16" Type="http://schemas.openxmlformats.org/officeDocument/2006/relationships/slideLayout" Target="../slideLayouts/slideLayout8.xml"/><Relationship Id="rId20" Type="http://schemas.openxmlformats.org/officeDocument/2006/relationships/image" Target="../media/image13.png"/><Relationship Id="rId1" Type="http://schemas.openxmlformats.org/officeDocument/2006/relationships/tags" Target="../tags/tag248.xml"/><Relationship Id="rId6" Type="http://schemas.openxmlformats.org/officeDocument/2006/relationships/tags" Target="../tags/tag253.xml"/><Relationship Id="rId11" Type="http://schemas.openxmlformats.org/officeDocument/2006/relationships/tags" Target="../tags/tag258.xml"/><Relationship Id="rId5" Type="http://schemas.openxmlformats.org/officeDocument/2006/relationships/tags" Target="../tags/tag252.xml"/><Relationship Id="rId15" Type="http://schemas.openxmlformats.org/officeDocument/2006/relationships/tags" Target="../tags/tag262.xml"/><Relationship Id="rId10" Type="http://schemas.openxmlformats.org/officeDocument/2006/relationships/tags" Target="../tags/tag257.xml"/><Relationship Id="rId19" Type="http://schemas.openxmlformats.org/officeDocument/2006/relationships/image" Target="../media/image12.png"/><Relationship Id="rId4" Type="http://schemas.openxmlformats.org/officeDocument/2006/relationships/tags" Target="../tags/tag251.xml"/><Relationship Id="rId9" Type="http://schemas.openxmlformats.org/officeDocument/2006/relationships/tags" Target="../tags/tag256.xml"/><Relationship Id="rId14" Type="http://schemas.openxmlformats.org/officeDocument/2006/relationships/tags" Target="../tags/tag26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4.xml"/><Relationship Id="rId7" Type="http://schemas.openxmlformats.org/officeDocument/2006/relationships/slideLayout" Target="../slideLayouts/slideLayout35.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10" Type="http://schemas.openxmlformats.org/officeDocument/2006/relationships/image" Target="../media/image10.png"/><Relationship Id="rId4" Type="http://schemas.openxmlformats.org/officeDocument/2006/relationships/tags" Target="../tags/tag25.xml"/><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3.xml"/></Relationships>
</file>

<file path=ppt/slides/_rels/slide31.xml.rels><?xml version="1.0" encoding="UTF-8" standalone="yes"?>
<Relationships xmlns="http://schemas.openxmlformats.org/package/2006/relationships"><Relationship Id="rId8" Type="http://schemas.openxmlformats.org/officeDocument/2006/relationships/tags" Target="../tags/tag271.xml"/><Relationship Id="rId13" Type="http://schemas.openxmlformats.org/officeDocument/2006/relationships/tags" Target="../tags/tag276.xml"/><Relationship Id="rId18" Type="http://schemas.openxmlformats.org/officeDocument/2006/relationships/slideLayout" Target="../slideLayouts/slideLayout8.xml"/><Relationship Id="rId3" Type="http://schemas.openxmlformats.org/officeDocument/2006/relationships/tags" Target="../tags/tag266.xml"/><Relationship Id="rId7" Type="http://schemas.openxmlformats.org/officeDocument/2006/relationships/tags" Target="../tags/tag270.xml"/><Relationship Id="rId12" Type="http://schemas.openxmlformats.org/officeDocument/2006/relationships/tags" Target="../tags/tag275.xml"/><Relationship Id="rId17" Type="http://schemas.openxmlformats.org/officeDocument/2006/relationships/tags" Target="../tags/tag280.xml"/><Relationship Id="rId2" Type="http://schemas.openxmlformats.org/officeDocument/2006/relationships/tags" Target="../tags/tag265.xml"/><Relationship Id="rId16" Type="http://schemas.openxmlformats.org/officeDocument/2006/relationships/tags" Target="../tags/tag279.xml"/><Relationship Id="rId1" Type="http://schemas.openxmlformats.org/officeDocument/2006/relationships/tags" Target="../tags/tag264.xml"/><Relationship Id="rId6" Type="http://schemas.openxmlformats.org/officeDocument/2006/relationships/tags" Target="../tags/tag269.xml"/><Relationship Id="rId11" Type="http://schemas.openxmlformats.org/officeDocument/2006/relationships/tags" Target="../tags/tag274.xml"/><Relationship Id="rId5" Type="http://schemas.openxmlformats.org/officeDocument/2006/relationships/tags" Target="../tags/tag268.xml"/><Relationship Id="rId15" Type="http://schemas.openxmlformats.org/officeDocument/2006/relationships/tags" Target="../tags/tag278.xml"/><Relationship Id="rId10" Type="http://schemas.openxmlformats.org/officeDocument/2006/relationships/tags" Target="../tags/tag273.xml"/><Relationship Id="rId4" Type="http://schemas.openxmlformats.org/officeDocument/2006/relationships/tags" Target="../tags/tag267.xml"/><Relationship Id="rId9" Type="http://schemas.openxmlformats.org/officeDocument/2006/relationships/tags" Target="../tags/tag272.xml"/><Relationship Id="rId14" Type="http://schemas.openxmlformats.org/officeDocument/2006/relationships/tags" Target="../tags/tag277.xml"/></Relationships>
</file>

<file path=ppt/slides/_rels/slide32.xml.rels><?xml version="1.0" encoding="UTF-8" standalone="yes"?>
<Relationships xmlns="http://schemas.openxmlformats.org/package/2006/relationships"><Relationship Id="rId8" Type="http://schemas.openxmlformats.org/officeDocument/2006/relationships/tags" Target="../tags/tag288.xml"/><Relationship Id="rId13" Type="http://schemas.openxmlformats.org/officeDocument/2006/relationships/tags" Target="../tags/tag293.xml"/><Relationship Id="rId18" Type="http://schemas.openxmlformats.org/officeDocument/2006/relationships/hyperlink" Target="https://www.esomar.org/" TargetMode="External"/><Relationship Id="rId3" Type="http://schemas.openxmlformats.org/officeDocument/2006/relationships/tags" Target="../tags/tag283.xml"/><Relationship Id="rId21" Type="http://schemas.openxmlformats.org/officeDocument/2006/relationships/image" Target="../media/image18.png"/><Relationship Id="rId7" Type="http://schemas.openxmlformats.org/officeDocument/2006/relationships/tags" Target="../tags/tag287.xml"/><Relationship Id="rId12" Type="http://schemas.openxmlformats.org/officeDocument/2006/relationships/tags" Target="../tags/tag292.xml"/><Relationship Id="rId17" Type="http://schemas.openxmlformats.org/officeDocument/2006/relationships/hyperlink" Target="https://canadianresearchinsightscouncil.ca/" TargetMode="External"/><Relationship Id="rId2" Type="http://schemas.openxmlformats.org/officeDocument/2006/relationships/tags" Target="../tags/tag282.xml"/><Relationship Id="rId16" Type="http://schemas.openxmlformats.org/officeDocument/2006/relationships/slideLayout" Target="../slideLayouts/slideLayout17.xml"/><Relationship Id="rId20" Type="http://schemas.openxmlformats.org/officeDocument/2006/relationships/hyperlink" Target="https://winmr.com/" TargetMode="External"/><Relationship Id="rId1" Type="http://schemas.openxmlformats.org/officeDocument/2006/relationships/tags" Target="../tags/tag281.xml"/><Relationship Id="rId6" Type="http://schemas.openxmlformats.org/officeDocument/2006/relationships/tags" Target="../tags/tag286.xml"/><Relationship Id="rId11" Type="http://schemas.openxmlformats.org/officeDocument/2006/relationships/tags" Target="../tags/tag291.xml"/><Relationship Id="rId24" Type="http://schemas.openxmlformats.org/officeDocument/2006/relationships/image" Target="../media/image21.png"/><Relationship Id="rId5" Type="http://schemas.openxmlformats.org/officeDocument/2006/relationships/tags" Target="../tags/tag285.xml"/><Relationship Id="rId15" Type="http://schemas.openxmlformats.org/officeDocument/2006/relationships/tags" Target="../tags/tag295.xml"/><Relationship Id="rId23" Type="http://schemas.openxmlformats.org/officeDocument/2006/relationships/image" Target="../media/image20.png"/><Relationship Id="rId10" Type="http://schemas.openxmlformats.org/officeDocument/2006/relationships/tags" Target="../tags/tag290.xml"/><Relationship Id="rId19" Type="http://schemas.openxmlformats.org/officeDocument/2006/relationships/hyperlink" Target="http://www.insightsassociation.org/" TargetMode="External"/><Relationship Id="rId4" Type="http://schemas.openxmlformats.org/officeDocument/2006/relationships/tags" Target="../tags/tag284.xml"/><Relationship Id="rId9" Type="http://schemas.openxmlformats.org/officeDocument/2006/relationships/tags" Target="../tags/tag289.xml"/><Relationship Id="rId14" Type="http://schemas.openxmlformats.org/officeDocument/2006/relationships/tags" Target="../tags/tag294.xml"/><Relationship Id="rId22" Type="http://schemas.openxmlformats.org/officeDocument/2006/relationships/image" Target="../media/image19.svg"/></Relationships>
</file>

<file path=ppt/slides/_rels/slide33.xml.rels><?xml version="1.0" encoding="UTF-8" standalone="yes"?>
<Relationships xmlns="http://schemas.openxmlformats.org/package/2006/relationships"><Relationship Id="rId8" Type="http://schemas.openxmlformats.org/officeDocument/2006/relationships/tags" Target="../tags/tag303.xml"/><Relationship Id="rId13" Type="http://schemas.openxmlformats.org/officeDocument/2006/relationships/tags" Target="../tags/tag308.xml"/><Relationship Id="rId18" Type="http://schemas.openxmlformats.org/officeDocument/2006/relationships/tags" Target="../tags/tag313.xml"/><Relationship Id="rId3" Type="http://schemas.openxmlformats.org/officeDocument/2006/relationships/tags" Target="../tags/tag298.xml"/><Relationship Id="rId21" Type="http://schemas.openxmlformats.org/officeDocument/2006/relationships/slideLayout" Target="../slideLayouts/slideLayout8.xml"/><Relationship Id="rId7" Type="http://schemas.openxmlformats.org/officeDocument/2006/relationships/tags" Target="../tags/tag302.xml"/><Relationship Id="rId12" Type="http://schemas.openxmlformats.org/officeDocument/2006/relationships/tags" Target="../tags/tag307.xml"/><Relationship Id="rId17" Type="http://schemas.openxmlformats.org/officeDocument/2006/relationships/tags" Target="../tags/tag312.xml"/><Relationship Id="rId2" Type="http://schemas.openxmlformats.org/officeDocument/2006/relationships/tags" Target="../tags/tag297.xml"/><Relationship Id="rId16" Type="http://schemas.openxmlformats.org/officeDocument/2006/relationships/tags" Target="../tags/tag311.xml"/><Relationship Id="rId20" Type="http://schemas.openxmlformats.org/officeDocument/2006/relationships/tags" Target="../tags/tag315.xml"/><Relationship Id="rId1" Type="http://schemas.openxmlformats.org/officeDocument/2006/relationships/tags" Target="../tags/tag296.xml"/><Relationship Id="rId6" Type="http://schemas.openxmlformats.org/officeDocument/2006/relationships/tags" Target="../tags/tag301.xml"/><Relationship Id="rId11" Type="http://schemas.openxmlformats.org/officeDocument/2006/relationships/tags" Target="../tags/tag306.xml"/><Relationship Id="rId5" Type="http://schemas.openxmlformats.org/officeDocument/2006/relationships/tags" Target="../tags/tag300.xml"/><Relationship Id="rId15" Type="http://schemas.openxmlformats.org/officeDocument/2006/relationships/tags" Target="../tags/tag310.xml"/><Relationship Id="rId10" Type="http://schemas.openxmlformats.org/officeDocument/2006/relationships/tags" Target="../tags/tag305.xml"/><Relationship Id="rId19" Type="http://schemas.openxmlformats.org/officeDocument/2006/relationships/tags" Target="../tags/tag314.xml"/><Relationship Id="rId4" Type="http://schemas.openxmlformats.org/officeDocument/2006/relationships/tags" Target="../tags/tag299.xml"/><Relationship Id="rId9" Type="http://schemas.openxmlformats.org/officeDocument/2006/relationships/tags" Target="../tags/tag304.xml"/><Relationship Id="rId14" Type="http://schemas.openxmlformats.org/officeDocument/2006/relationships/tags" Target="../tags/tag30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tags" Target="../tags/tag3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3" Type="http://schemas.openxmlformats.org/officeDocument/2006/relationships/tags" Target="../tags/tag46.xml"/><Relationship Id="rId18" Type="http://schemas.openxmlformats.org/officeDocument/2006/relationships/tags" Target="../tags/tag51.xml"/><Relationship Id="rId26" Type="http://schemas.openxmlformats.org/officeDocument/2006/relationships/tags" Target="../tags/tag59.xml"/><Relationship Id="rId39" Type="http://schemas.openxmlformats.org/officeDocument/2006/relationships/image" Target="../media/image16.png"/><Relationship Id="rId21" Type="http://schemas.openxmlformats.org/officeDocument/2006/relationships/tags" Target="../tags/tag54.xml"/><Relationship Id="rId34" Type="http://schemas.openxmlformats.org/officeDocument/2006/relationships/chart" Target="../charts/chart1.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tags" Target="../tags/tag50.xml"/><Relationship Id="rId25" Type="http://schemas.openxmlformats.org/officeDocument/2006/relationships/tags" Target="../tags/tag58.xml"/><Relationship Id="rId33" Type="http://schemas.openxmlformats.org/officeDocument/2006/relationships/notesSlide" Target="../notesSlides/notesSlide3.xml"/><Relationship Id="rId38" Type="http://schemas.openxmlformats.org/officeDocument/2006/relationships/image" Target="../media/image15.png"/><Relationship Id="rId2" Type="http://schemas.openxmlformats.org/officeDocument/2006/relationships/tags" Target="../tags/tag35.xml"/><Relationship Id="rId16" Type="http://schemas.openxmlformats.org/officeDocument/2006/relationships/tags" Target="../tags/tag49.xml"/><Relationship Id="rId20" Type="http://schemas.openxmlformats.org/officeDocument/2006/relationships/tags" Target="../tags/tag53.xml"/><Relationship Id="rId29" Type="http://schemas.openxmlformats.org/officeDocument/2006/relationships/tags" Target="../tags/tag62.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24" Type="http://schemas.openxmlformats.org/officeDocument/2006/relationships/tags" Target="../tags/tag57.xml"/><Relationship Id="rId32" Type="http://schemas.openxmlformats.org/officeDocument/2006/relationships/slideLayout" Target="../slideLayouts/slideLayout8.xml"/><Relationship Id="rId37" Type="http://schemas.openxmlformats.org/officeDocument/2006/relationships/image" Target="../media/image14.png"/><Relationship Id="rId5" Type="http://schemas.openxmlformats.org/officeDocument/2006/relationships/tags" Target="../tags/tag38.xml"/><Relationship Id="rId15" Type="http://schemas.openxmlformats.org/officeDocument/2006/relationships/tags" Target="../tags/tag48.xml"/><Relationship Id="rId23" Type="http://schemas.openxmlformats.org/officeDocument/2006/relationships/tags" Target="../tags/tag56.xml"/><Relationship Id="rId28" Type="http://schemas.openxmlformats.org/officeDocument/2006/relationships/tags" Target="../tags/tag61.xml"/><Relationship Id="rId36" Type="http://schemas.openxmlformats.org/officeDocument/2006/relationships/image" Target="../media/image13.png"/><Relationship Id="rId10" Type="http://schemas.openxmlformats.org/officeDocument/2006/relationships/tags" Target="../tags/tag43.xml"/><Relationship Id="rId19" Type="http://schemas.openxmlformats.org/officeDocument/2006/relationships/tags" Target="../tags/tag52.xml"/><Relationship Id="rId31" Type="http://schemas.openxmlformats.org/officeDocument/2006/relationships/tags" Target="../tags/tag64.xml"/><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 Id="rId22" Type="http://schemas.openxmlformats.org/officeDocument/2006/relationships/tags" Target="../tags/tag55.xml"/><Relationship Id="rId27" Type="http://schemas.openxmlformats.org/officeDocument/2006/relationships/tags" Target="../tags/tag60.xml"/><Relationship Id="rId30" Type="http://schemas.openxmlformats.org/officeDocument/2006/relationships/tags" Target="../tags/tag63.xml"/><Relationship Id="rId35" Type="http://schemas.openxmlformats.org/officeDocument/2006/relationships/image" Target="../media/image12.png"/><Relationship Id="rId8" Type="http://schemas.openxmlformats.org/officeDocument/2006/relationships/tags" Target="../tags/tag41.xml"/><Relationship Id="rId3" Type="http://schemas.openxmlformats.org/officeDocument/2006/relationships/tags" Target="../tags/tag36.xml"/></Relationships>
</file>

<file path=ppt/slides/_rels/slide7.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notesSlide" Target="../notesSlides/notesSlide4.xml"/><Relationship Id="rId5" Type="http://schemas.openxmlformats.org/officeDocument/2006/relationships/slideLayout" Target="../slideLayouts/slideLayout8.xml"/><Relationship Id="rId4" Type="http://schemas.openxmlformats.org/officeDocument/2006/relationships/tags" Target="../tags/tag68.xml"/></Relationships>
</file>

<file path=ppt/slides/_rels/slide8.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tags" Target="../tags/tag81.xml"/><Relationship Id="rId18" Type="http://schemas.openxmlformats.org/officeDocument/2006/relationships/slideLayout" Target="../slideLayouts/slideLayout8.xml"/><Relationship Id="rId3" Type="http://schemas.openxmlformats.org/officeDocument/2006/relationships/tags" Target="../tags/tag71.xml"/><Relationship Id="rId21" Type="http://schemas.openxmlformats.org/officeDocument/2006/relationships/image" Target="../media/image12.png"/><Relationship Id="rId7" Type="http://schemas.openxmlformats.org/officeDocument/2006/relationships/tags" Target="../tags/tag75.xml"/><Relationship Id="rId12" Type="http://schemas.openxmlformats.org/officeDocument/2006/relationships/tags" Target="../tags/tag80.xml"/><Relationship Id="rId17" Type="http://schemas.openxmlformats.org/officeDocument/2006/relationships/tags" Target="../tags/tag85.xml"/><Relationship Id="rId25" Type="http://schemas.openxmlformats.org/officeDocument/2006/relationships/image" Target="../media/image17.png"/><Relationship Id="rId2" Type="http://schemas.openxmlformats.org/officeDocument/2006/relationships/tags" Target="../tags/tag70.xml"/><Relationship Id="rId16" Type="http://schemas.openxmlformats.org/officeDocument/2006/relationships/tags" Target="../tags/tag84.xml"/><Relationship Id="rId20" Type="http://schemas.openxmlformats.org/officeDocument/2006/relationships/chart" Target="../charts/chart2.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tags" Target="../tags/tag79.xml"/><Relationship Id="rId24" Type="http://schemas.openxmlformats.org/officeDocument/2006/relationships/image" Target="../media/image15.png"/><Relationship Id="rId5" Type="http://schemas.openxmlformats.org/officeDocument/2006/relationships/tags" Target="../tags/tag73.xml"/><Relationship Id="rId15" Type="http://schemas.openxmlformats.org/officeDocument/2006/relationships/tags" Target="../tags/tag83.xml"/><Relationship Id="rId23" Type="http://schemas.openxmlformats.org/officeDocument/2006/relationships/image" Target="../media/image14.png"/><Relationship Id="rId10" Type="http://schemas.openxmlformats.org/officeDocument/2006/relationships/tags" Target="../tags/tag78.xml"/><Relationship Id="rId19" Type="http://schemas.openxmlformats.org/officeDocument/2006/relationships/notesSlide" Target="../notesSlides/notesSlide5.xml"/><Relationship Id="rId4" Type="http://schemas.openxmlformats.org/officeDocument/2006/relationships/tags" Target="../tags/tag72.xml"/><Relationship Id="rId9" Type="http://schemas.openxmlformats.org/officeDocument/2006/relationships/tags" Target="../tags/tag77.xml"/><Relationship Id="rId14" Type="http://schemas.openxmlformats.org/officeDocument/2006/relationships/tags" Target="../tags/tag82.xml"/><Relationship Id="rId22"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tags" Target="../tags/tag93.xml"/><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chart" Target="../charts/chart3.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slideLayout" Target="../slideLayouts/slideLayout8.xml"/><Relationship Id="rId5" Type="http://schemas.openxmlformats.org/officeDocument/2006/relationships/tags" Target="../tags/tag90.xml"/><Relationship Id="rId10" Type="http://schemas.openxmlformats.org/officeDocument/2006/relationships/tags" Target="../tags/tag95.xml"/><Relationship Id="rId4" Type="http://schemas.openxmlformats.org/officeDocument/2006/relationships/tags" Target="../tags/tag89.xml"/><Relationship Id="rId9" Type="http://schemas.openxmlformats.org/officeDocument/2006/relationships/tags" Target="../tags/tag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E8DBC-1AD2-54C6-B5BB-9C56BBEDDF9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8F8CD9B-CC94-26B3-FA3A-A3DF1B47B7C2}"/>
              </a:ext>
            </a:extLst>
          </p:cNvPr>
          <p:cNvSpPr>
            <a:spLocks noGrp="1"/>
          </p:cNvSpPr>
          <p:nvPr>
            <p:ph type="title"/>
            <p:custDataLst>
              <p:tags r:id="rId1"/>
            </p:custDataLst>
          </p:nvPr>
        </p:nvSpPr>
        <p:spPr/>
        <p:txBody>
          <a:bodyPr/>
          <a:lstStyle/>
          <a:p>
            <a:r>
              <a:rPr lang="en-CA" noProof="0"/>
              <a:t>Report</a:t>
            </a:r>
          </a:p>
        </p:txBody>
      </p:sp>
      <p:sp>
        <p:nvSpPr>
          <p:cNvPr id="3" name="Espace réservé du numéro de diapositive 2">
            <a:extLst>
              <a:ext uri="{FF2B5EF4-FFF2-40B4-BE49-F238E27FC236}">
                <a16:creationId xmlns:a16="http://schemas.microsoft.com/office/drawing/2014/main" id="{492418BC-D17D-368A-69A8-8CA7D5990C26}"/>
              </a:ext>
            </a:extLst>
          </p:cNvPr>
          <p:cNvSpPr>
            <a:spLocks noGrp="1"/>
          </p:cNvSpPr>
          <p:nvPr>
            <p:ph type="sldNum" sz="quarter" idx="10"/>
            <p:custDataLst>
              <p:tags r:id="rId2"/>
            </p:custDataLst>
          </p:nvPr>
        </p:nvSpPr>
        <p:spPr/>
        <p:txBody>
          <a:bodyPr/>
          <a:lstStyle/>
          <a:p>
            <a:fld id="{FE142C23-2E17-9648-8B0C-A5E87F69F9CE}" type="slidenum">
              <a:rPr lang="en-CA" noProof="0" smtClean="0"/>
              <a:pPr/>
              <a:t>1</a:t>
            </a:fld>
            <a:endParaRPr lang="en-CA" noProof="0"/>
          </a:p>
        </p:txBody>
      </p:sp>
      <p:sp>
        <p:nvSpPr>
          <p:cNvPr id="4" name="Espace réservé du texte 3">
            <a:extLst>
              <a:ext uri="{FF2B5EF4-FFF2-40B4-BE49-F238E27FC236}">
                <a16:creationId xmlns:a16="http://schemas.microsoft.com/office/drawing/2014/main" id="{B5327D18-9AB1-6C79-7A9D-2C2EF43EE760}"/>
              </a:ext>
            </a:extLst>
          </p:cNvPr>
          <p:cNvSpPr>
            <a:spLocks noGrp="1"/>
          </p:cNvSpPr>
          <p:nvPr>
            <p:ph type="body" sz="quarter" idx="11"/>
            <p:custDataLst>
              <p:tags r:id="rId3"/>
            </p:custDataLst>
          </p:nvPr>
        </p:nvSpPr>
        <p:spPr>
          <a:xfrm>
            <a:off x="371475" y="2817479"/>
            <a:ext cx="4912898" cy="1608069"/>
          </a:xfrm>
        </p:spPr>
        <p:txBody>
          <a:bodyPr anchor="b">
            <a:spAutoFit/>
          </a:bodyPr>
          <a:lstStyle/>
          <a:p>
            <a:r>
              <a:rPr lang="en-CA" sz="3600" noProof="0"/>
              <a:t>Federal Government Satisfaction</a:t>
            </a:r>
          </a:p>
          <a:p>
            <a:r>
              <a:rPr lang="en-CA" sz="2800" i="1" noProof="0">
                <a:solidFill>
                  <a:srgbClr val="EE0000"/>
                </a:solidFill>
              </a:rPr>
              <a:t>Survey of Canadians </a:t>
            </a:r>
          </a:p>
        </p:txBody>
      </p:sp>
      <p:sp>
        <p:nvSpPr>
          <p:cNvPr id="5" name="Espace réservé du texte 4">
            <a:extLst>
              <a:ext uri="{FF2B5EF4-FFF2-40B4-BE49-F238E27FC236}">
                <a16:creationId xmlns:a16="http://schemas.microsoft.com/office/drawing/2014/main" id="{CF49703B-FC24-38F1-2BB7-F757FA2FD9B7}"/>
              </a:ext>
            </a:extLst>
          </p:cNvPr>
          <p:cNvSpPr>
            <a:spLocks noGrp="1"/>
          </p:cNvSpPr>
          <p:nvPr>
            <p:ph type="body" sz="quarter" idx="12"/>
            <p:custDataLst>
              <p:tags r:id="rId4"/>
            </p:custDataLst>
          </p:nvPr>
        </p:nvSpPr>
        <p:spPr/>
        <p:txBody>
          <a:bodyPr/>
          <a:lstStyle/>
          <a:p>
            <a:r>
              <a:rPr lang="en-CA" noProof="0"/>
              <a:t>April 28, 2026</a:t>
            </a:r>
          </a:p>
        </p:txBody>
      </p:sp>
      <p:pic>
        <p:nvPicPr>
          <p:cNvPr id="9" name="Espace réservé pour une image  11">
            <a:extLst>
              <a:ext uri="{FF2B5EF4-FFF2-40B4-BE49-F238E27FC236}">
                <a16:creationId xmlns:a16="http://schemas.microsoft.com/office/drawing/2014/main" id="{CD68561B-58A5-BCC2-A7B4-394E260A5929}"/>
              </a:ext>
            </a:extLst>
          </p:cNvPr>
          <p:cNvPicPr>
            <a:picLocks noGrp="1" noChangeAspect="1"/>
          </p:cNvPicPr>
          <p:nvPr>
            <p:ph type="pic" sz="quarter" idx="14"/>
            <p:custDataLst>
              <p:tags r:id="rId5"/>
            </p:custDataLst>
          </p:nvPr>
        </p:nvPicPr>
        <p:blipFill>
          <a:blip r:embed="rId8"/>
          <a:srcRect l="19539" r="19539"/>
          <a:stretch/>
        </p:blipFill>
        <p:spPr>
          <a:xfrm>
            <a:off x="6096000" y="296863"/>
            <a:ext cx="5724525" cy="6264275"/>
          </a:xfrm>
        </p:spPr>
      </p:pic>
    </p:spTree>
    <p:extLst>
      <p:ext uri="{BB962C8B-B14F-4D97-AF65-F5344CB8AC3E}">
        <p14:creationId xmlns:p14="http://schemas.microsoft.com/office/powerpoint/2010/main" val="388938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8BC17-5403-6EBE-5C90-3E9A4642B3C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E79463-6E9A-4E06-A307-E377EFB2574E}"/>
              </a:ext>
            </a:extLst>
          </p:cNvPr>
          <p:cNvSpPr>
            <a:spLocks noGrp="1"/>
          </p:cNvSpPr>
          <p:nvPr>
            <p:ph type="sldNum" sz="quarter" idx="12"/>
            <p:custDataLst>
              <p:tags r:id="rId1"/>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graphicFrame>
        <p:nvGraphicFramePr>
          <p:cNvPr id="2" name="Table 11">
            <a:extLst>
              <a:ext uri="{FF2B5EF4-FFF2-40B4-BE49-F238E27FC236}">
                <a16:creationId xmlns:a16="http://schemas.microsoft.com/office/drawing/2014/main" id="{27348014-5737-A283-D4AC-28DE1ECF73A4}"/>
              </a:ext>
            </a:extLst>
          </p:cNvPr>
          <p:cNvGraphicFramePr>
            <a:graphicFrameLocks noGrp="1"/>
          </p:cNvGraphicFramePr>
          <p:nvPr>
            <p:custDataLst>
              <p:tags r:id="rId2"/>
            </p:custDataLst>
          </p:nvPr>
        </p:nvGraphicFramePr>
        <p:xfrm>
          <a:off x="646497" y="1891690"/>
          <a:ext cx="10574259" cy="4309081"/>
        </p:xfrm>
        <a:graphic>
          <a:graphicData uri="http://schemas.openxmlformats.org/drawingml/2006/table">
            <a:tbl>
              <a:tblPr firstRow="1" bandRow="1">
                <a:tableStyleId>{2D5ABB26-0587-4C30-8999-92F81FD0307C}</a:tableStyleId>
              </a:tblPr>
              <a:tblGrid>
                <a:gridCol w="2366259">
                  <a:extLst>
                    <a:ext uri="{9D8B030D-6E8A-4147-A177-3AD203B41FA5}">
                      <a16:colId xmlns:a16="http://schemas.microsoft.com/office/drawing/2014/main" val="20000"/>
                    </a:ext>
                  </a:extLst>
                </a:gridCol>
                <a:gridCol w="684000">
                  <a:extLst>
                    <a:ext uri="{9D8B030D-6E8A-4147-A177-3AD203B41FA5}">
                      <a16:colId xmlns:a16="http://schemas.microsoft.com/office/drawing/2014/main" val="2702867133"/>
                    </a:ext>
                  </a:extLst>
                </a:gridCol>
                <a:gridCol w="684000">
                  <a:extLst>
                    <a:ext uri="{9D8B030D-6E8A-4147-A177-3AD203B41FA5}">
                      <a16:colId xmlns:a16="http://schemas.microsoft.com/office/drawing/2014/main" val="1804289795"/>
                    </a:ext>
                  </a:extLst>
                </a:gridCol>
                <a:gridCol w="684000">
                  <a:extLst>
                    <a:ext uri="{9D8B030D-6E8A-4147-A177-3AD203B41FA5}">
                      <a16:colId xmlns:a16="http://schemas.microsoft.com/office/drawing/2014/main" val="3734810199"/>
                    </a:ext>
                  </a:extLst>
                </a:gridCol>
                <a:gridCol w="684000">
                  <a:extLst>
                    <a:ext uri="{9D8B030D-6E8A-4147-A177-3AD203B41FA5}">
                      <a16:colId xmlns:a16="http://schemas.microsoft.com/office/drawing/2014/main" val="2078188943"/>
                    </a:ext>
                  </a:extLst>
                </a:gridCol>
                <a:gridCol w="684000">
                  <a:extLst>
                    <a:ext uri="{9D8B030D-6E8A-4147-A177-3AD203B41FA5}">
                      <a16:colId xmlns:a16="http://schemas.microsoft.com/office/drawing/2014/main" val="2613867192"/>
                    </a:ext>
                  </a:extLst>
                </a:gridCol>
                <a:gridCol w="684000">
                  <a:extLst>
                    <a:ext uri="{9D8B030D-6E8A-4147-A177-3AD203B41FA5}">
                      <a16:colId xmlns:a16="http://schemas.microsoft.com/office/drawing/2014/main" val="913814768"/>
                    </a:ext>
                  </a:extLst>
                </a:gridCol>
                <a:gridCol w="684000">
                  <a:extLst>
                    <a:ext uri="{9D8B030D-6E8A-4147-A177-3AD203B41FA5}">
                      <a16:colId xmlns:a16="http://schemas.microsoft.com/office/drawing/2014/main" val="3833912427"/>
                    </a:ext>
                  </a:extLst>
                </a:gridCol>
                <a:gridCol w="684000">
                  <a:extLst>
                    <a:ext uri="{9D8B030D-6E8A-4147-A177-3AD203B41FA5}">
                      <a16:colId xmlns:a16="http://schemas.microsoft.com/office/drawing/2014/main" val="2927392350"/>
                    </a:ext>
                  </a:extLst>
                </a:gridCol>
                <a:gridCol w="684000">
                  <a:extLst>
                    <a:ext uri="{9D8B030D-6E8A-4147-A177-3AD203B41FA5}">
                      <a16:colId xmlns:a16="http://schemas.microsoft.com/office/drawing/2014/main" val="973580715"/>
                    </a:ext>
                  </a:extLst>
                </a:gridCol>
                <a:gridCol w="684000">
                  <a:extLst>
                    <a:ext uri="{9D8B030D-6E8A-4147-A177-3AD203B41FA5}">
                      <a16:colId xmlns:a16="http://schemas.microsoft.com/office/drawing/2014/main" val="3089538927"/>
                    </a:ext>
                  </a:extLst>
                </a:gridCol>
                <a:gridCol w="684000">
                  <a:extLst>
                    <a:ext uri="{9D8B030D-6E8A-4147-A177-3AD203B41FA5}">
                      <a16:colId xmlns:a16="http://schemas.microsoft.com/office/drawing/2014/main" val="2642826171"/>
                    </a:ext>
                  </a:extLst>
                </a:gridCol>
                <a:gridCol w="684000">
                  <a:extLst>
                    <a:ext uri="{9D8B030D-6E8A-4147-A177-3AD203B41FA5}">
                      <a16:colId xmlns:a16="http://schemas.microsoft.com/office/drawing/2014/main" val="1567178542"/>
                    </a:ext>
                  </a:extLst>
                </a:gridCol>
              </a:tblGrid>
              <a:tr h="572300">
                <a:tc>
                  <a:txBody>
                    <a:bodyPr/>
                    <a:lstStyle/>
                    <a:p>
                      <a:pPr algn="l" rtl="0" fontAlgn="ctr">
                        <a:lnSpc>
                          <a:spcPct val="90000"/>
                        </a:lnSpc>
                      </a:pPr>
                      <a:endParaRPr lang="en-CA" sz="1050" b="0" i="0" u="none" strike="noStrike" noProof="0">
                        <a:solidFill>
                          <a:schemeClr val="tx1"/>
                        </a:solidFill>
                        <a:effectLst/>
                        <a:latin typeface="Aptos" panose="020B0004020202020204" pitchFamily="34" charset="0"/>
                      </a:endParaRPr>
                    </a:p>
                  </a:txBody>
                  <a:tcPr marL="16933" marR="16933" marT="16933" marB="0" anchor="ctr">
                    <a:lnB w="6350" cap="flat" cmpd="sng" algn="ctr">
                      <a:solidFill>
                        <a:schemeClr val="tx1"/>
                      </a:solidFill>
                      <a:prstDash val="solid"/>
                      <a:round/>
                      <a:headEnd type="none" w="med" len="med"/>
                      <a:tailEnd type="none" w="med" len="med"/>
                    </a:lnB>
                    <a:noFill/>
                  </a:tcPr>
                </a:tc>
                <a:tc>
                  <a:txBody>
                    <a:bodyPr/>
                    <a:lstStyle/>
                    <a:p>
                      <a:pPr marL="0" marR="0" lvl="0" indent="0" algn="ctr" defTabSz="914377" rtl="0" eaLnBrk="1" fontAlgn="b" latinLnBrk="0" hangingPunct="1">
                        <a:lnSpc>
                          <a:spcPct val="90000"/>
                        </a:lnSpc>
                        <a:spcBef>
                          <a:spcPts val="0"/>
                        </a:spcBef>
                        <a:spcAft>
                          <a:spcPts val="0"/>
                        </a:spcAft>
                        <a:buClrTx/>
                        <a:buSzTx/>
                        <a:buFontTx/>
                        <a:buNone/>
                        <a:tabLst/>
                        <a:defRPr/>
                      </a:pPr>
                      <a:r>
                        <a:rPr lang="en-CA" sz="1050" b="1" u="none" strike="noStrike" noProof="0">
                          <a:solidFill>
                            <a:schemeClr val="tx1"/>
                          </a:solidFill>
                          <a:effectLst/>
                          <a:latin typeface="Aptos" panose="020B0004020202020204" pitchFamily="34" charset="0"/>
                        </a:rPr>
                        <a:t>Total</a:t>
                      </a:r>
                    </a:p>
                    <a:p>
                      <a:pPr marL="0" marR="0" lvl="0" indent="0" algn="ctr" defTabSz="914377" rtl="0" eaLnBrk="1" fontAlgn="b" latinLnBrk="0" hangingPunct="1">
                        <a:lnSpc>
                          <a:spcPct val="90000"/>
                        </a:lnSpc>
                        <a:spcBef>
                          <a:spcPts val="0"/>
                        </a:spcBef>
                        <a:spcAft>
                          <a:spcPts val="0"/>
                        </a:spcAft>
                        <a:buClrTx/>
                        <a:buSzTx/>
                        <a:buFontTx/>
                        <a:buNone/>
                        <a:tabLst/>
                        <a:defRPr/>
                      </a:pPr>
                      <a:r>
                        <a:rPr lang="en-CA" sz="1050" b="1" i="0" u="none" strike="noStrike" noProof="0">
                          <a:solidFill>
                            <a:schemeClr val="tx1"/>
                          </a:solidFill>
                          <a:effectLst/>
                          <a:latin typeface="Aptos" panose="020B0004020202020204" pitchFamily="34" charset="0"/>
                          <a:cs typeface="Century Gothic"/>
                        </a:rPr>
                        <a:t>CANADA</a:t>
                      </a:r>
                      <a:endParaRPr lang="en-CA" sz="1050" b="1" i="0" u="none" strike="noStrike" noProof="0">
                        <a:solidFill>
                          <a:schemeClr val="tx1"/>
                        </a:solidFill>
                        <a:latin typeface="Aptos" panose="020B0004020202020204" pitchFamily="34" charset="0"/>
                        <a:cs typeface="Century Gothic"/>
                      </a:endParaRPr>
                    </a:p>
                  </a:txBody>
                  <a:tcPr marL="0" marR="0" marT="0" marB="0" anchor="ctr">
                    <a:lnB w="6350" cap="flat" cmpd="sng" algn="ctr">
                      <a:solidFill>
                        <a:schemeClr val="tx1"/>
                      </a:solidFill>
                      <a:prstDash val="solid"/>
                      <a:round/>
                      <a:headEnd type="none" w="med" len="med"/>
                      <a:tailEnd type="none" w="med" len="med"/>
                    </a:lnB>
                    <a:solidFill>
                      <a:srgbClr val="A4CDEB"/>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ATL</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QC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ON</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MB/SK</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AB</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BC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Male</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Female</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rPr>
                        <a:t>18-34</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rPr>
                        <a:t>35-54</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342892" rtl="0" eaLnBrk="1" fontAlgn="b" latinLnBrk="0" hangingPunct="1">
                        <a:lnSpc>
                          <a:spcPct val="100000"/>
                        </a:lnSpc>
                        <a:spcBef>
                          <a:spcPts val="0"/>
                        </a:spcBef>
                        <a:spcAft>
                          <a:spcPts val="0"/>
                        </a:spcAft>
                        <a:buClrTx/>
                        <a:buSzTx/>
                        <a:buFontTx/>
                        <a:buNone/>
                        <a:tabLst/>
                        <a:defRPr/>
                      </a:pPr>
                      <a:r>
                        <a:rPr lang="en-CA" sz="1050" b="0" i="0" u="none" strike="noStrike" noProof="0">
                          <a:solidFill>
                            <a:schemeClr val="tx1"/>
                          </a:solidFill>
                          <a:effectLst/>
                          <a:latin typeface="Aptos" panose="020B0004020202020204" pitchFamily="34" charset="0"/>
                        </a:rPr>
                        <a:t>55+</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87499304"/>
                  </a:ext>
                </a:extLst>
              </a:tr>
              <a:tr h="336647">
                <a:tc>
                  <a:txBody>
                    <a:bodyPr/>
                    <a:lstStyle/>
                    <a:p>
                      <a:pPr algn="r">
                        <a:lnSpc>
                          <a:spcPct val="90000"/>
                        </a:lnSpc>
                      </a:pPr>
                      <a:r>
                        <a:rPr lang="en-CA" sz="900" i="1" baseline="0" noProof="0">
                          <a:solidFill>
                            <a:schemeClr val="tx1"/>
                          </a:solidFill>
                          <a:latin typeface="Aptos" panose="020B0004020202020204" pitchFamily="34" charset="0"/>
                          <a:cs typeface="Century Gothic"/>
                        </a:rPr>
                        <a:t>Weighted n=</a:t>
                      </a:r>
                    </a:p>
                  </a:txBody>
                  <a:tcPr marL="16933" marR="16933" marT="18000" marB="18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618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000" b="1" i="1" u="none" strike="noStrike">
                          <a:solidFill>
                            <a:srgbClr val="000000"/>
                          </a:solidFill>
                          <a:effectLst/>
                          <a:latin typeface="Aptos" panose="020B0004020202020204" pitchFamily="34" charset="0"/>
                        </a:rPr>
                        <a:t>37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138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251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28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61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103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299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319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133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164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321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6271152"/>
                  </a:ext>
                </a:extLst>
              </a:tr>
              <a:tr h="336647">
                <a:tc>
                  <a: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lang="en-CA" sz="900" i="1" baseline="0" noProof="0">
                          <a:solidFill>
                            <a:schemeClr val="tx1"/>
                          </a:solidFill>
                          <a:latin typeface="Aptos" panose="020B0004020202020204" pitchFamily="34" charset="0"/>
                          <a:cs typeface="Century Gothic"/>
                        </a:rPr>
                        <a:t>Unweighted n=</a:t>
                      </a:r>
                    </a:p>
                  </a:txBody>
                  <a:tcPr marL="16933" marR="16933" marT="18000" marB="18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692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000" b="1" i="1" u="none" strike="noStrike">
                          <a:solidFill>
                            <a:srgbClr val="000000"/>
                          </a:solidFill>
                          <a:effectLst/>
                          <a:latin typeface="Aptos" panose="020B0004020202020204" pitchFamily="34" charset="0"/>
                        </a:rPr>
                        <a:t>50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171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301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78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376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316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136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181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375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078370"/>
                  </a:ext>
                </a:extLst>
              </a:tr>
              <a:tr h="437641">
                <a:tc>
                  <a:txBody>
                    <a:bodyPr/>
                    <a:lstStyle/>
                    <a:p>
                      <a:pPr marL="72000" algn="l" rtl="0" fontAlgn="ctr"/>
                      <a:r>
                        <a:rPr lang="en-CA" sz="1050" b="1" i="0" u="none" strike="noStrike" noProof="0">
                          <a:solidFill>
                            <a:schemeClr val="tx1"/>
                          </a:solidFill>
                          <a:effectLst/>
                          <a:latin typeface="Aptos" panose="020B0004020202020204" pitchFamily="34" charset="0"/>
                        </a:rPr>
                        <a:t>TOTAL LIKELY</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86%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94%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82%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82%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79%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97%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93%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88%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84%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86%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85%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86%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6699878"/>
                  </a:ext>
                </a:extLst>
              </a:tr>
              <a:tr h="437641">
                <a:tc>
                  <a:txBody>
                    <a:bodyPr/>
                    <a:lstStyle/>
                    <a:p>
                      <a:pPr marL="144000" algn="l" rtl="0" fontAlgn="ctr"/>
                      <a:r>
                        <a:rPr lang="en-CA" sz="1050" b="0" u="none" strike="noStrike" noProof="0">
                          <a:solidFill>
                            <a:schemeClr val="tx1"/>
                          </a:solidFill>
                          <a:effectLst/>
                          <a:latin typeface="Aptos" panose="020B0004020202020204" pitchFamily="34" charset="0"/>
                        </a:rPr>
                        <a:t>Very likely</a:t>
                      </a:r>
                      <a:endParaRPr lang="en-CA" sz="1050" b="0" i="0" u="none" strike="noStrike" noProof="0">
                        <a:solidFill>
                          <a:schemeClr val="tx1"/>
                        </a:solidFill>
                        <a:effectLst/>
                        <a:latin typeface="Aptos" panose="020B0004020202020204" pitchFamily="34" charset="0"/>
                      </a:endParaRP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49%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53%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40%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47%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54%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57%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56%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48%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49%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28%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46%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59%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07008"/>
                  </a:ext>
                </a:extLst>
              </a:tr>
              <a:tr h="437641">
                <a:tc>
                  <a:txBody>
                    <a:bodyPr/>
                    <a:lstStyle/>
                    <a:p>
                      <a:pPr marL="144000" algn="l" rtl="0" fontAlgn="ctr"/>
                      <a:r>
                        <a:rPr lang="en-CA" sz="1050" b="0" u="none" strike="noStrike" noProof="0">
                          <a:solidFill>
                            <a:schemeClr val="tx1"/>
                          </a:solidFill>
                          <a:effectLst/>
                          <a:latin typeface="Aptos" panose="020B0004020202020204" pitchFamily="34" charset="0"/>
                        </a:rPr>
                        <a:t>Somewhat likely</a:t>
                      </a:r>
                      <a:endParaRPr lang="en-CA" sz="1050" b="0" i="0" u="none" strike="noStrike" noProof="0">
                        <a:solidFill>
                          <a:schemeClr val="tx1"/>
                        </a:solidFill>
                        <a:effectLst/>
                        <a:latin typeface="Aptos" panose="020B0004020202020204" pitchFamily="34" charset="0"/>
                      </a:endParaRP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37%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41%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42%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40%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59%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27%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1751960"/>
                  </a:ext>
                </a:extLst>
              </a:tr>
              <a:tr h="437641">
                <a:tc>
                  <a:txBody>
                    <a:bodyPr/>
                    <a:lstStyle/>
                    <a:p>
                      <a:pPr marL="72000" algn="l" rtl="0" fontAlgn="ctr"/>
                      <a:r>
                        <a:rPr lang="en-CA" sz="1050" b="1" i="0" u="none" strike="noStrike" noProof="0">
                          <a:solidFill>
                            <a:schemeClr val="tx1"/>
                          </a:solidFill>
                          <a:effectLst/>
                          <a:latin typeface="Aptos" panose="020B0004020202020204" pitchFamily="34" charset="0"/>
                        </a:rPr>
                        <a:t>TOTAL NOT LIKELY</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FF0000"/>
                          </a:solidFill>
                          <a:effectLst/>
                          <a:latin typeface="Aptos" panose="020B0004020202020204" pitchFamily="34" charset="0"/>
                        </a:rPr>
                        <a:t>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7551142"/>
                  </a:ext>
                </a:extLst>
              </a:tr>
              <a:tr h="437641">
                <a:tc>
                  <a:txBody>
                    <a:bodyPr/>
                    <a:lstStyle/>
                    <a:p>
                      <a:pPr marL="144000" algn="l" rtl="0" fontAlgn="ctr"/>
                      <a:r>
                        <a:rPr lang="en-CA" sz="1050" b="0" i="0" u="none" strike="noStrike" noProof="0">
                          <a:solidFill>
                            <a:schemeClr val="tx1"/>
                          </a:solidFill>
                          <a:effectLst/>
                          <a:latin typeface="Aptos" panose="020B0004020202020204" pitchFamily="34" charset="0"/>
                        </a:rPr>
                        <a:t>Not very likely</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FF0000"/>
                          </a:solidFill>
                          <a:effectLst/>
                          <a:latin typeface="Aptos" panose="020B0004020202020204" pitchFamily="34" charset="0"/>
                        </a:rPr>
                        <a:t>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9857244"/>
                  </a:ext>
                </a:extLst>
              </a:tr>
              <a:tr h="437641">
                <a:tc>
                  <a:txBody>
                    <a:bodyPr/>
                    <a:lstStyle/>
                    <a:p>
                      <a:pPr marL="144000" algn="l" rtl="0" fontAlgn="ctr"/>
                      <a:r>
                        <a:rPr lang="en-CA" sz="1050" b="0" i="0" u="none" strike="noStrike" noProof="0">
                          <a:solidFill>
                            <a:schemeClr val="tx1"/>
                          </a:solidFill>
                          <a:effectLst/>
                          <a:latin typeface="Aptos" panose="020B0004020202020204" pitchFamily="34" charset="0"/>
                        </a:rPr>
                        <a:t>Not at all likely</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913343"/>
                  </a:ext>
                </a:extLst>
              </a:tr>
              <a:tr h="437641">
                <a:tc>
                  <a:txBody>
                    <a:bodyPr/>
                    <a:lstStyle/>
                    <a:p>
                      <a:pPr marL="72000" algn="l" rtl="0" fontAlgn="ctr"/>
                      <a:r>
                        <a:rPr lang="en-CA" sz="1050" b="0" i="0" u="none" strike="noStrike" noProof="0">
                          <a:solidFill>
                            <a:schemeClr val="tx1"/>
                          </a:solidFill>
                          <a:effectLst/>
                          <a:latin typeface="Aptos" panose="020B0004020202020204" pitchFamily="34" charset="0"/>
                        </a:rPr>
                        <a:t>Don’t know </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13%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9126440"/>
                  </a:ext>
                </a:extLst>
              </a:tr>
            </a:tbl>
          </a:graphicData>
        </a:graphic>
      </p:graphicFrame>
      <p:sp>
        <p:nvSpPr>
          <p:cNvPr id="4" name="Title 2">
            <a:extLst>
              <a:ext uri="{FF2B5EF4-FFF2-40B4-BE49-F238E27FC236}">
                <a16:creationId xmlns:a16="http://schemas.microsoft.com/office/drawing/2014/main" id="{8C516AEF-F4AD-F0E9-75D3-1D55500BF2D1}"/>
              </a:ext>
            </a:extLst>
          </p:cNvPr>
          <p:cNvSpPr>
            <a:spLocks noGrp="1"/>
          </p:cNvSpPr>
          <p:nvPr>
            <p:ph type="title"/>
            <p:custDataLst>
              <p:tags r:id="rId3"/>
            </p:custDataLst>
          </p:nvPr>
        </p:nvSpPr>
        <p:spPr>
          <a:xfrm>
            <a:off x="450577" y="301658"/>
            <a:ext cx="1718279" cy="259558"/>
          </a:xfrm>
        </p:spPr>
        <p:txBody>
          <a:bodyPr/>
          <a:lstStyle/>
          <a:p>
            <a:r>
              <a:rPr lang="en-CA" b="1" noProof="0">
                <a:solidFill>
                  <a:schemeClr val="accent1"/>
                </a:solidFill>
              </a:rPr>
              <a:t>Survey of Canadians </a:t>
            </a:r>
          </a:p>
        </p:txBody>
      </p:sp>
      <p:sp>
        <p:nvSpPr>
          <p:cNvPr id="5" name="TextBox 1">
            <a:extLst>
              <a:ext uri="{FF2B5EF4-FFF2-40B4-BE49-F238E27FC236}">
                <a16:creationId xmlns:a16="http://schemas.microsoft.com/office/drawing/2014/main" id="{F976FA94-7C99-22AB-6367-3A93D3DFD94E}"/>
              </a:ext>
            </a:extLst>
          </p:cNvPr>
          <p:cNvSpPr txBox="1"/>
          <p:nvPr>
            <p:custDataLst>
              <p:tags r:id="rId4"/>
            </p:custDataLst>
          </p:nvPr>
        </p:nvSpPr>
        <p:spPr>
          <a:xfrm>
            <a:off x="458256" y="1026662"/>
            <a:ext cx="11197971" cy="877163"/>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Q4. </a:t>
            </a:r>
            <a:r>
              <a:rPr kumimoji="0" lang="en-US"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The Liberal government is now a majority government which means there will likely not be an election for several years—probably 2029. How likely are you to vote for Prime Minister Carney and the Liberals in the next general election?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srgbClr val="515156"/>
                </a:solidFill>
                <a:effectLst/>
                <a:uLnTx/>
                <a:uFillTx/>
                <a:latin typeface="Aptos Light" panose="020B0004020202020204" pitchFamily="34" charset="0"/>
                <a:ea typeface="+mn-ea"/>
                <a:cs typeface="+mn-cs"/>
              </a:rPr>
              <a:t>Base: Liberal voters (n=</a:t>
            </a:r>
            <a:r>
              <a:rPr lang="en-CA" sz="900">
                <a:solidFill>
                  <a:srgbClr val="515156"/>
                </a:solidFill>
                <a:latin typeface="Aptos Light" panose="020B0004020202020204" pitchFamily="34" charset="0"/>
              </a:rPr>
              <a:t>692</a:t>
            </a:r>
            <a:r>
              <a:rPr kumimoji="0" lang="en-CA" sz="900" b="0" i="0" u="none" strike="noStrike" kern="1200" cap="none" spc="0" normalizeH="0" baseline="0" noProof="0">
                <a:ln>
                  <a:noFill/>
                </a:ln>
                <a:solidFill>
                  <a:srgbClr val="515156"/>
                </a:solidFill>
                <a:effectLst/>
                <a:uLnTx/>
                <a:uFillTx/>
                <a:latin typeface="Aptos Light" panose="020B0004020202020204" pitchFamily="34" charset="0"/>
                <a:ea typeface="+mn-ea"/>
                <a:cs typeface="+mn-cs"/>
              </a:rPr>
              <a:t>)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endParaRPr>
          </a:p>
        </p:txBody>
      </p:sp>
      <p:sp>
        <p:nvSpPr>
          <p:cNvPr id="7" name="Text Placeholder 4">
            <a:extLst>
              <a:ext uri="{FF2B5EF4-FFF2-40B4-BE49-F238E27FC236}">
                <a16:creationId xmlns:a16="http://schemas.microsoft.com/office/drawing/2014/main" id="{DAE5A35C-3925-FD78-2229-9E42804870E2}"/>
              </a:ext>
            </a:extLst>
          </p:cNvPr>
          <p:cNvSpPr txBox="1">
            <a:spLocks/>
          </p:cNvSpPr>
          <p:nvPr>
            <p:custDataLst>
              <p:tags r:id="rId5"/>
            </p:custDataLst>
          </p:nvPr>
        </p:nvSpPr>
        <p:spPr>
          <a:xfrm>
            <a:off x="450576" y="657226"/>
            <a:ext cx="10486010" cy="35877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914377">
              <a:defRPr/>
            </a:pPr>
            <a:r>
              <a:rPr kumimoji="0" lang="en-US" sz="2000" b="0" i="0" u="none" strike="noStrike" kern="1200" cap="none" spc="0" normalizeH="0" baseline="0" noProof="0">
                <a:ln>
                  <a:noFill/>
                </a:ln>
                <a:solidFill>
                  <a:srgbClr val="212121"/>
                </a:solidFill>
                <a:effectLst/>
                <a:uLnTx/>
                <a:uFillTx/>
                <a:latin typeface="Aptos"/>
              </a:rPr>
              <a:t>Likelihood to Vote Liberal in the Next General Election </a:t>
            </a:r>
            <a:r>
              <a:rPr lang="en-US">
                <a:solidFill>
                  <a:srgbClr val="212121"/>
                </a:solidFill>
                <a:latin typeface="Aptos"/>
              </a:rPr>
              <a:t>– </a:t>
            </a:r>
            <a:r>
              <a:rPr lang="en-US" b="1">
                <a:solidFill>
                  <a:srgbClr val="212121"/>
                </a:solidFill>
                <a:latin typeface="Aptos"/>
              </a:rPr>
              <a:t>Among Liberal Voters</a:t>
            </a:r>
            <a:r>
              <a:rPr lang="en-US">
                <a:solidFill>
                  <a:srgbClr val="212121"/>
                </a:solidFill>
                <a:latin typeface="Aptos"/>
              </a:rPr>
              <a:t> </a:t>
            </a:r>
            <a:r>
              <a:rPr lang="en-CA">
                <a:solidFill>
                  <a:srgbClr val="212121"/>
                </a:solidFill>
                <a:latin typeface="Aptos"/>
              </a:rPr>
              <a:t>(2/2)</a:t>
            </a:r>
            <a:endParaRPr kumimoji="0" lang="en-CA" sz="2000" b="0" i="0" u="none" strike="noStrike" kern="1200" cap="none" spc="0" normalizeH="0" baseline="0" noProof="0">
              <a:ln>
                <a:noFill/>
              </a:ln>
              <a:solidFill>
                <a:srgbClr val="212121"/>
              </a:solidFill>
              <a:effectLst/>
              <a:uLnTx/>
              <a:uFillTx/>
              <a:latin typeface="Aptos"/>
            </a:endParaRPr>
          </a:p>
        </p:txBody>
      </p:sp>
    </p:spTree>
    <p:extLst>
      <p:ext uri="{BB962C8B-B14F-4D97-AF65-F5344CB8AC3E}">
        <p14:creationId xmlns:p14="http://schemas.microsoft.com/office/powerpoint/2010/main" val="1477118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B13A7-65BD-7D8A-6B53-A3EAAA69D42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A754DE3-ED3B-95FD-B07E-FAAB5747C9BC}"/>
              </a:ext>
            </a:extLst>
          </p:cNvPr>
          <p:cNvSpPr txBox="1">
            <a:spLocks/>
          </p:cNvSpPr>
          <p:nvPr>
            <p:custDataLst>
              <p:tags r:id="rId1"/>
            </p:custDataLst>
          </p:nvPr>
        </p:nvSpPr>
        <p:spPr>
          <a:xfrm>
            <a:off x="487364" y="1916806"/>
            <a:ext cx="8839516" cy="4796732"/>
          </a:xfrm>
          <a:prstGeom prst="rect">
            <a:avLst/>
          </a:prstGeom>
        </p:spPr>
        <p:txBody>
          <a:bodyPr lIns="91440" tIns="45720" rIns="91440" bIns="45720" anchor="b">
            <a:noAutofit/>
          </a:bodyPr>
          <a:lstStyle>
            <a:lvl1pPr marL="0" indent="0" algn="l" defTabSz="914400" rtl="0" eaLnBrk="1" latinLnBrk="0" hangingPunct="1">
              <a:lnSpc>
                <a:spcPct val="90000"/>
              </a:lnSpc>
              <a:spcBef>
                <a:spcPct val="0"/>
              </a:spcBef>
              <a:buFont typeface="+mj-lt"/>
              <a:buNone/>
              <a:defRPr sz="2800" b="0" i="0" kern="1200">
                <a:solidFill>
                  <a:schemeClr val="tx1"/>
                </a:solidFill>
                <a:latin typeface="Aptos Light" panose="020B0004020202020204" pitchFamily="34" charset="0"/>
                <a:ea typeface="+mj-ea"/>
                <a:cs typeface="+mj-cs"/>
              </a:defRPr>
            </a:lvl1pPr>
          </a:lstStyle>
          <a:p>
            <a:r>
              <a:rPr lang="en-CA" sz="4800" noProof="0">
                <a:latin typeface="Aptos Light"/>
              </a:rPr>
              <a:t>Government Performance</a:t>
            </a:r>
          </a:p>
        </p:txBody>
      </p:sp>
    </p:spTree>
    <p:extLst>
      <p:ext uri="{BB962C8B-B14F-4D97-AF65-F5344CB8AC3E}">
        <p14:creationId xmlns:p14="http://schemas.microsoft.com/office/powerpoint/2010/main" val="3582593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83A0B-B2BA-894D-D424-1E55CDA5826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D8CBFC-17DB-1327-2744-BC0367816D07}"/>
              </a:ext>
            </a:extLst>
          </p:cNvPr>
          <p:cNvSpPr>
            <a:spLocks noGrp="1"/>
          </p:cNvSpPr>
          <p:nvPr>
            <p:ph type="sldNum" sz="quarter" idx="12"/>
            <p:custDataLst>
              <p:tags r:id="rId1"/>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sp>
        <p:nvSpPr>
          <p:cNvPr id="7" name="Rounded Rectangle 6">
            <a:extLst>
              <a:ext uri="{FF2B5EF4-FFF2-40B4-BE49-F238E27FC236}">
                <a16:creationId xmlns:a16="http://schemas.microsoft.com/office/drawing/2014/main" id="{A58406B1-2A11-1D12-ABDF-3EB229431081}"/>
              </a:ext>
            </a:extLst>
          </p:cNvPr>
          <p:cNvSpPr/>
          <p:nvPr>
            <p:custDataLst>
              <p:tags r:id="rId2"/>
            </p:custDataLst>
          </p:nvPr>
        </p:nvSpPr>
        <p:spPr>
          <a:xfrm>
            <a:off x="458256" y="2246061"/>
            <a:ext cx="11328931" cy="3485666"/>
          </a:xfrm>
          <a:prstGeom prst="roundRect">
            <a:avLst>
              <a:gd name="adj" fmla="val 503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9" name="Chart 8">
            <a:extLst>
              <a:ext uri="{FF2B5EF4-FFF2-40B4-BE49-F238E27FC236}">
                <a16:creationId xmlns:a16="http://schemas.microsoft.com/office/drawing/2014/main" id="{16EC383E-02FE-FFBE-D702-B52B6C28FA16}"/>
              </a:ext>
            </a:extLst>
          </p:cNvPr>
          <p:cNvGraphicFramePr/>
          <p:nvPr>
            <p:custDataLst>
              <p:tags r:id="rId3"/>
            </p:custDataLst>
            <p:extLst>
              <p:ext uri="{D42A27DB-BD31-4B8C-83A1-F6EECF244321}">
                <p14:modId xmlns:p14="http://schemas.microsoft.com/office/powerpoint/2010/main" val="913719854"/>
              </p:ext>
            </p:extLst>
          </p:nvPr>
        </p:nvGraphicFramePr>
        <p:xfrm>
          <a:off x="684198" y="2598194"/>
          <a:ext cx="10823603" cy="3265880"/>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1">
            <a:extLst>
              <a:ext uri="{FF2B5EF4-FFF2-40B4-BE49-F238E27FC236}">
                <a16:creationId xmlns:a16="http://schemas.microsoft.com/office/drawing/2014/main" id="{0C053D02-3156-AC19-52D3-BCC42A5ACFAE}"/>
              </a:ext>
            </a:extLst>
          </p:cNvPr>
          <p:cNvSpPr txBox="1"/>
          <p:nvPr>
            <p:custDataLst>
              <p:tags r:id="rId4"/>
            </p:custDataLst>
          </p:nvPr>
        </p:nvSpPr>
        <p:spPr>
          <a:xfrm>
            <a:off x="458256" y="1026662"/>
            <a:ext cx="11197971" cy="661720"/>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Q2. </a:t>
            </a:r>
            <a:r>
              <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Are you very satisfied, somewhat satisfied, somewhat dissatisfied, or very dissatisfied with the Canadian government led by Mark Carney?</a:t>
            </a:r>
          </a:p>
          <a:p>
            <a:pPr marL="0" marR="0" lvl="0" indent="0" algn="l" defTabSz="609585" rtl="0" eaLnBrk="1" fontAlgn="auto" latinLnBrk="0" hangingPunct="1">
              <a:lnSpc>
                <a:spcPct val="100000"/>
              </a:lnSpc>
              <a:spcBef>
                <a:spcPts val="0"/>
              </a:spcBef>
              <a:spcAft>
                <a:spcPts val="0"/>
              </a:spcAft>
              <a:buClrTx/>
              <a:buSzTx/>
              <a:buFontTx/>
              <a:buNone/>
              <a:tabLst/>
              <a:defRPr/>
            </a:pPr>
            <a:r>
              <a:rPr lang="en-CA" sz="900" noProof="0">
                <a:solidFill>
                  <a:srgbClr val="515156"/>
                </a:solidFill>
                <a:latin typeface="Aptos Light" panose="020B0004020202020204" pitchFamily="34" charset="0"/>
              </a:rPr>
              <a:t>Base: All respondents (n=1,521)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endParaRPr>
          </a:p>
        </p:txBody>
      </p:sp>
      <p:sp>
        <p:nvSpPr>
          <p:cNvPr id="20" name="Text Placeholder 4">
            <a:extLst>
              <a:ext uri="{FF2B5EF4-FFF2-40B4-BE49-F238E27FC236}">
                <a16:creationId xmlns:a16="http://schemas.microsoft.com/office/drawing/2014/main" id="{50EFCCE6-7D5D-6014-42FC-2BAAF76E3197}"/>
              </a:ext>
            </a:extLst>
          </p:cNvPr>
          <p:cNvSpPr txBox="1">
            <a:spLocks/>
          </p:cNvSpPr>
          <p:nvPr>
            <p:custDataLst>
              <p:tags r:id="rId5"/>
            </p:custDataLst>
          </p:nvPr>
        </p:nvSpPr>
        <p:spPr>
          <a:xfrm>
            <a:off x="450577" y="622232"/>
            <a:ext cx="10486010" cy="3587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Satisfaction of the Canadian Government Led by Mark Carney (1/2)</a:t>
            </a:r>
          </a:p>
        </p:txBody>
      </p:sp>
      <p:sp>
        <p:nvSpPr>
          <p:cNvPr id="21" name="Rectangle 20">
            <a:extLst>
              <a:ext uri="{FF2B5EF4-FFF2-40B4-BE49-F238E27FC236}">
                <a16:creationId xmlns:a16="http://schemas.microsoft.com/office/drawing/2014/main" id="{83C85EE8-C82D-58CB-9C34-A042A49CEE34}"/>
              </a:ext>
            </a:extLst>
          </p:cNvPr>
          <p:cNvSpPr/>
          <p:nvPr>
            <p:custDataLst>
              <p:tags r:id="rId6"/>
            </p:custDataLst>
          </p:nvPr>
        </p:nvSpPr>
        <p:spPr>
          <a:xfrm>
            <a:off x="929761" y="3183128"/>
            <a:ext cx="3881789" cy="1637013"/>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2" name="Rectangle 21">
            <a:extLst>
              <a:ext uri="{FF2B5EF4-FFF2-40B4-BE49-F238E27FC236}">
                <a16:creationId xmlns:a16="http://schemas.microsoft.com/office/drawing/2014/main" id="{7BB4D217-0BDE-85A2-5446-DDB581BDCF5E}"/>
              </a:ext>
            </a:extLst>
          </p:cNvPr>
          <p:cNvSpPr/>
          <p:nvPr>
            <p:custDataLst>
              <p:tags r:id="rId7"/>
            </p:custDataLst>
          </p:nvPr>
        </p:nvSpPr>
        <p:spPr>
          <a:xfrm>
            <a:off x="5177150" y="3613666"/>
            <a:ext cx="3881789" cy="1198355"/>
          </a:xfrm>
          <a:prstGeom prst="rect">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3" name="ZoneTexte 22">
            <a:extLst>
              <a:ext uri="{FF2B5EF4-FFF2-40B4-BE49-F238E27FC236}">
                <a16:creationId xmlns:a16="http://schemas.microsoft.com/office/drawing/2014/main" id="{EF4E2054-EBF2-AD18-91D1-C0A8F71F1696}"/>
              </a:ext>
            </a:extLst>
          </p:cNvPr>
          <p:cNvSpPr txBox="1"/>
          <p:nvPr>
            <p:custDataLst>
              <p:tags r:id="rId8"/>
            </p:custDataLst>
          </p:nvPr>
        </p:nvSpPr>
        <p:spPr>
          <a:xfrm>
            <a:off x="1626074" y="2988302"/>
            <a:ext cx="2489162" cy="369332"/>
          </a:xfrm>
          <a:prstGeom prst="rect">
            <a:avLst/>
          </a:prstGeom>
          <a:solidFill>
            <a:srgbClr val="EEEEEF"/>
          </a:solidFill>
          <a:ln>
            <a:noFill/>
          </a:ln>
        </p:spPr>
        <p:txBody>
          <a:bodyPr wrap="square" rtlCol="0">
            <a:spAutoFit/>
          </a:bodyPr>
          <a:lstStyle/>
          <a:p>
            <a:pPr algn="ctr"/>
            <a:r>
              <a:rPr lang="en-CA" b="1" noProof="0">
                <a:latin typeface="Aptos" panose="020B0004020202020204" pitchFamily="34" charset="0"/>
              </a:rPr>
              <a:t>Total Satisfied: 57% </a:t>
            </a:r>
          </a:p>
        </p:txBody>
      </p:sp>
      <p:sp>
        <p:nvSpPr>
          <p:cNvPr id="24" name="ZoneTexte 23">
            <a:extLst>
              <a:ext uri="{FF2B5EF4-FFF2-40B4-BE49-F238E27FC236}">
                <a16:creationId xmlns:a16="http://schemas.microsoft.com/office/drawing/2014/main" id="{5D7851A6-E654-D025-0310-AA39D222A2C1}"/>
              </a:ext>
            </a:extLst>
          </p:cNvPr>
          <p:cNvSpPr txBox="1"/>
          <p:nvPr>
            <p:custDataLst>
              <p:tags r:id="rId9"/>
            </p:custDataLst>
          </p:nvPr>
        </p:nvSpPr>
        <p:spPr>
          <a:xfrm>
            <a:off x="5655323" y="3429000"/>
            <a:ext cx="2925442" cy="369332"/>
          </a:xfrm>
          <a:prstGeom prst="rect">
            <a:avLst/>
          </a:prstGeom>
          <a:solidFill>
            <a:srgbClr val="EEEEEF"/>
          </a:solidFill>
          <a:ln>
            <a:noFill/>
          </a:ln>
        </p:spPr>
        <p:txBody>
          <a:bodyPr wrap="square" rtlCol="0">
            <a:spAutoFit/>
          </a:bodyPr>
          <a:lstStyle/>
          <a:p>
            <a:pPr algn="ctr"/>
            <a:r>
              <a:rPr lang="en-CA" b="1" noProof="0">
                <a:latin typeface="Aptos" panose="020B0004020202020204" pitchFamily="34" charset="0"/>
              </a:rPr>
              <a:t>Total Dissatisfied: 35%</a:t>
            </a:r>
          </a:p>
        </p:txBody>
      </p:sp>
      <p:sp>
        <p:nvSpPr>
          <p:cNvPr id="2" name="Title 2">
            <a:extLst>
              <a:ext uri="{FF2B5EF4-FFF2-40B4-BE49-F238E27FC236}">
                <a16:creationId xmlns:a16="http://schemas.microsoft.com/office/drawing/2014/main" id="{C27768C0-5858-F4E1-32C2-3B176D2F66B3}"/>
              </a:ext>
            </a:extLst>
          </p:cNvPr>
          <p:cNvSpPr>
            <a:spLocks noGrp="1"/>
          </p:cNvSpPr>
          <p:nvPr>
            <p:ph type="title"/>
            <p:custDataLst>
              <p:tags r:id="rId10"/>
            </p:custDataLst>
          </p:nvPr>
        </p:nvSpPr>
        <p:spPr>
          <a:xfrm>
            <a:off x="450577" y="301658"/>
            <a:ext cx="1718279" cy="259558"/>
          </a:xfrm>
        </p:spPr>
        <p:txBody>
          <a:bodyPr/>
          <a:lstStyle/>
          <a:p>
            <a:r>
              <a:rPr lang="en-CA" b="1" noProof="0">
                <a:solidFill>
                  <a:schemeClr val="accent1"/>
                </a:solidFill>
              </a:rPr>
              <a:t>Survey of Canadians </a:t>
            </a:r>
          </a:p>
        </p:txBody>
      </p:sp>
    </p:spTree>
    <p:extLst>
      <p:ext uri="{BB962C8B-B14F-4D97-AF65-F5344CB8AC3E}">
        <p14:creationId xmlns:p14="http://schemas.microsoft.com/office/powerpoint/2010/main" val="4260878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12637-8AB0-26CC-F8D0-A1CCBE7402C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ACFA07-C35A-9BA1-DD03-FF4E8390D26C}"/>
              </a:ext>
            </a:extLst>
          </p:cNvPr>
          <p:cNvSpPr>
            <a:spLocks noGrp="1"/>
          </p:cNvSpPr>
          <p:nvPr>
            <p:ph type="sldNum" sz="quarter" idx="12"/>
            <p:custDataLst>
              <p:tags r:id="rId1"/>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graphicFrame>
        <p:nvGraphicFramePr>
          <p:cNvPr id="2" name="Table 11">
            <a:extLst>
              <a:ext uri="{FF2B5EF4-FFF2-40B4-BE49-F238E27FC236}">
                <a16:creationId xmlns:a16="http://schemas.microsoft.com/office/drawing/2014/main" id="{B03728D1-3154-F01D-BC3A-5A22B149D8B7}"/>
              </a:ext>
            </a:extLst>
          </p:cNvPr>
          <p:cNvGraphicFramePr>
            <a:graphicFrameLocks noGrp="1"/>
          </p:cNvGraphicFramePr>
          <p:nvPr>
            <p:custDataLst>
              <p:tags r:id="rId2"/>
            </p:custDataLst>
            <p:extLst>
              <p:ext uri="{D42A27DB-BD31-4B8C-83A1-F6EECF244321}">
                <p14:modId xmlns:p14="http://schemas.microsoft.com/office/powerpoint/2010/main" val="1089260292"/>
              </p:ext>
            </p:extLst>
          </p:nvPr>
        </p:nvGraphicFramePr>
        <p:xfrm>
          <a:off x="646497" y="1891690"/>
          <a:ext cx="10742863" cy="4309081"/>
        </p:xfrm>
        <a:graphic>
          <a:graphicData uri="http://schemas.openxmlformats.org/drawingml/2006/table">
            <a:tbl>
              <a:tblPr firstRow="1" bandRow="1">
                <a:tableStyleId>{2D5ABB26-0587-4C30-8999-92F81FD0307C}</a:tableStyleId>
              </a:tblPr>
              <a:tblGrid>
                <a:gridCol w="2366259">
                  <a:extLst>
                    <a:ext uri="{9D8B030D-6E8A-4147-A177-3AD203B41FA5}">
                      <a16:colId xmlns:a16="http://schemas.microsoft.com/office/drawing/2014/main" val="20000"/>
                    </a:ext>
                  </a:extLst>
                </a:gridCol>
                <a:gridCol w="607553">
                  <a:extLst>
                    <a:ext uri="{9D8B030D-6E8A-4147-A177-3AD203B41FA5}">
                      <a16:colId xmlns:a16="http://schemas.microsoft.com/office/drawing/2014/main" val="2702867133"/>
                    </a:ext>
                  </a:extLst>
                </a:gridCol>
                <a:gridCol w="607553">
                  <a:extLst>
                    <a:ext uri="{9D8B030D-6E8A-4147-A177-3AD203B41FA5}">
                      <a16:colId xmlns:a16="http://schemas.microsoft.com/office/drawing/2014/main" val="1804289795"/>
                    </a:ext>
                  </a:extLst>
                </a:gridCol>
                <a:gridCol w="607553">
                  <a:extLst>
                    <a:ext uri="{9D8B030D-6E8A-4147-A177-3AD203B41FA5}">
                      <a16:colId xmlns:a16="http://schemas.microsoft.com/office/drawing/2014/main" val="3734810199"/>
                    </a:ext>
                  </a:extLst>
                </a:gridCol>
                <a:gridCol w="607553">
                  <a:extLst>
                    <a:ext uri="{9D8B030D-6E8A-4147-A177-3AD203B41FA5}">
                      <a16:colId xmlns:a16="http://schemas.microsoft.com/office/drawing/2014/main" val="2078188943"/>
                    </a:ext>
                  </a:extLst>
                </a:gridCol>
                <a:gridCol w="607553">
                  <a:extLst>
                    <a:ext uri="{9D8B030D-6E8A-4147-A177-3AD203B41FA5}">
                      <a16:colId xmlns:a16="http://schemas.microsoft.com/office/drawing/2014/main" val="2613867192"/>
                    </a:ext>
                  </a:extLst>
                </a:gridCol>
                <a:gridCol w="607553">
                  <a:extLst>
                    <a:ext uri="{9D8B030D-6E8A-4147-A177-3AD203B41FA5}">
                      <a16:colId xmlns:a16="http://schemas.microsoft.com/office/drawing/2014/main" val="913814768"/>
                    </a:ext>
                  </a:extLst>
                </a:gridCol>
                <a:gridCol w="607553">
                  <a:extLst>
                    <a:ext uri="{9D8B030D-6E8A-4147-A177-3AD203B41FA5}">
                      <a16:colId xmlns:a16="http://schemas.microsoft.com/office/drawing/2014/main" val="3833912427"/>
                    </a:ext>
                  </a:extLst>
                </a:gridCol>
                <a:gridCol w="607553">
                  <a:extLst>
                    <a:ext uri="{9D8B030D-6E8A-4147-A177-3AD203B41FA5}">
                      <a16:colId xmlns:a16="http://schemas.microsoft.com/office/drawing/2014/main" val="2927392350"/>
                    </a:ext>
                  </a:extLst>
                </a:gridCol>
                <a:gridCol w="607553">
                  <a:extLst>
                    <a:ext uri="{9D8B030D-6E8A-4147-A177-3AD203B41FA5}">
                      <a16:colId xmlns:a16="http://schemas.microsoft.com/office/drawing/2014/main" val="973580715"/>
                    </a:ext>
                  </a:extLst>
                </a:gridCol>
                <a:gridCol w="607553">
                  <a:extLst>
                    <a:ext uri="{9D8B030D-6E8A-4147-A177-3AD203B41FA5}">
                      <a16:colId xmlns:a16="http://schemas.microsoft.com/office/drawing/2014/main" val="3089538927"/>
                    </a:ext>
                  </a:extLst>
                </a:gridCol>
                <a:gridCol w="607553">
                  <a:extLst>
                    <a:ext uri="{9D8B030D-6E8A-4147-A177-3AD203B41FA5}">
                      <a16:colId xmlns:a16="http://schemas.microsoft.com/office/drawing/2014/main" val="2642826171"/>
                    </a:ext>
                  </a:extLst>
                </a:gridCol>
                <a:gridCol w="607553">
                  <a:extLst>
                    <a:ext uri="{9D8B030D-6E8A-4147-A177-3AD203B41FA5}">
                      <a16:colId xmlns:a16="http://schemas.microsoft.com/office/drawing/2014/main" val="1567178542"/>
                    </a:ext>
                  </a:extLst>
                </a:gridCol>
                <a:gridCol w="607553">
                  <a:extLst>
                    <a:ext uri="{9D8B030D-6E8A-4147-A177-3AD203B41FA5}">
                      <a16:colId xmlns:a16="http://schemas.microsoft.com/office/drawing/2014/main" val="3309650556"/>
                    </a:ext>
                  </a:extLst>
                </a:gridCol>
                <a:gridCol w="478415">
                  <a:extLst>
                    <a:ext uri="{9D8B030D-6E8A-4147-A177-3AD203B41FA5}">
                      <a16:colId xmlns:a16="http://schemas.microsoft.com/office/drawing/2014/main" val="3177291913"/>
                    </a:ext>
                  </a:extLst>
                </a:gridCol>
              </a:tblGrid>
              <a:tr h="572300">
                <a:tc>
                  <a:txBody>
                    <a:bodyPr/>
                    <a:lstStyle/>
                    <a:p>
                      <a:pPr algn="l" rtl="0" fontAlgn="ctr">
                        <a:lnSpc>
                          <a:spcPct val="90000"/>
                        </a:lnSpc>
                      </a:pPr>
                      <a:endParaRPr lang="en-CA" sz="1050" b="0" i="0" u="none" strike="noStrike" noProof="0">
                        <a:solidFill>
                          <a:schemeClr val="tx1"/>
                        </a:solidFill>
                        <a:effectLst/>
                        <a:latin typeface="Aptos" panose="020B0004020202020204" pitchFamily="34" charset="0"/>
                      </a:endParaRPr>
                    </a:p>
                  </a:txBody>
                  <a:tcPr marL="16933" marR="16933" marT="16933" marB="0" anchor="ctr">
                    <a:lnB w="6350" cap="flat" cmpd="sng" algn="ctr">
                      <a:solidFill>
                        <a:schemeClr val="tx1"/>
                      </a:solidFill>
                      <a:prstDash val="solid"/>
                      <a:round/>
                      <a:headEnd type="none" w="med" len="med"/>
                      <a:tailEnd type="none" w="med" len="med"/>
                    </a:lnB>
                    <a:noFill/>
                  </a:tcPr>
                </a:tc>
                <a:tc>
                  <a:txBody>
                    <a:bodyPr/>
                    <a:lstStyle/>
                    <a:p>
                      <a:pPr marL="0" marR="0" lvl="0" indent="0" algn="ctr" defTabSz="914377" rtl="0" eaLnBrk="1" fontAlgn="b" latinLnBrk="0" hangingPunct="1">
                        <a:lnSpc>
                          <a:spcPct val="90000"/>
                        </a:lnSpc>
                        <a:spcBef>
                          <a:spcPts val="0"/>
                        </a:spcBef>
                        <a:spcAft>
                          <a:spcPts val="0"/>
                        </a:spcAft>
                        <a:buClrTx/>
                        <a:buSzTx/>
                        <a:buFontTx/>
                        <a:buNone/>
                        <a:tabLst/>
                        <a:defRPr/>
                      </a:pPr>
                      <a:r>
                        <a:rPr lang="en-CA" sz="1050" b="1" u="none" strike="noStrike" noProof="0">
                          <a:solidFill>
                            <a:schemeClr val="tx1"/>
                          </a:solidFill>
                          <a:effectLst/>
                          <a:latin typeface="Aptos" panose="020B0004020202020204" pitchFamily="34" charset="0"/>
                        </a:rPr>
                        <a:t>Total</a:t>
                      </a:r>
                    </a:p>
                    <a:p>
                      <a:pPr marL="0" marR="0" lvl="0" indent="0" algn="ctr" defTabSz="914377" rtl="0" eaLnBrk="1" fontAlgn="b" latinLnBrk="0" hangingPunct="1">
                        <a:lnSpc>
                          <a:spcPct val="90000"/>
                        </a:lnSpc>
                        <a:spcBef>
                          <a:spcPts val="0"/>
                        </a:spcBef>
                        <a:spcAft>
                          <a:spcPts val="0"/>
                        </a:spcAft>
                        <a:buClrTx/>
                        <a:buSzTx/>
                        <a:buFontTx/>
                        <a:buNone/>
                        <a:tabLst/>
                        <a:defRPr/>
                      </a:pPr>
                      <a:r>
                        <a:rPr lang="en-CA" sz="1050" b="1" i="0" u="none" strike="noStrike" noProof="0">
                          <a:solidFill>
                            <a:schemeClr val="tx1"/>
                          </a:solidFill>
                          <a:effectLst/>
                          <a:latin typeface="Aptos" panose="020B0004020202020204" pitchFamily="34" charset="0"/>
                          <a:cs typeface="Century Gothic"/>
                        </a:rPr>
                        <a:t>CANADA</a:t>
                      </a:r>
                      <a:endParaRPr lang="en-CA" sz="1050" b="1" i="0" u="none" strike="noStrike" noProof="0">
                        <a:solidFill>
                          <a:schemeClr val="tx1"/>
                        </a:solidFill>
                        <a:latin typeface="Aptos" panose="020B0004020202020204" pitchFamily="34" charset="0"/>
                        <a:cs typeface="Century Gothic"/>
                      </a:endParaRPr>
                    </a:p>
                  </a:txBody>
                  <a:tcPr marL="0" marR="0" marT="0" marB="0" anchor="ctr">
                    <a:lnB w="6350" cap="flat" cmpd="sng" algn="ctr">
                      <a:solidFill>
                        <a:schemeClr val="tx1"/>
                      </a:solidFill>
                      <a:prstDash val="solid"/>
                      <a:round/>
                      <a:headEnd type="none" w="med" len="med"/>
                      <a:tailEnd type="none" w="med" len="med"/>
                    </a:lnB>
                    <a:solidFill>
                      <a:srgbClr val="A4CDEB"/>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ATL</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QC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ON</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MB/SK</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AB</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BC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Male</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Female</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rPr>
                        <a:t>18-34</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rPr>
                        <a:t>35-54</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342892" rtl="0" eaLnBrk="1" fontAlgn="b" latinLnBrk="0" hangingPunct="1">
                        <a:lnSpc>
                          <a:spcPct val="100000"/>
                        </a:lnSpc>
                        <a:spcBef>
                          <a:spcPts val="0"/>
                        </a:spcBef>
                        <a:spcAft>
                          <a:spcPts val="0"/>
                        </a:spcAft>
                        <a:buClrTx/>
                        <a:buSzTx/>
                        <a:buFontTx/>
                        <a:buNone/>
                        <a:tabLst/>
                        <a:defRPr/>
                      </a:pPr>
                      <a:r>
                        <a:rPr lang="en-CA" sz="1050" b="0" i="0" u="none" strike="noStrike" noProof="0">
                          <a:solidFill>
                            <a:schemeClr val="tx1"/>
                          </a:solidFill>
                          <a:effectLst/>
                          <a:latin typeface="Aptos" panose="020B0004020202020204" pitchFamily="34" charset="0"/>
                        </a:rPr>
                        <a:t>55+</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377" rtl="0" eaLnBrk="1" fontAlgn="auto" latinLnBrk="0" hangingPunct="1">
                        <a:lnSpc>
                          <a:spcPct val="100000"/>
                        </a:lnSpc>
                        <a:spcBef>
                          <a:spcPts val="0"/>
                        </a:spcBef>
                        <a:spcAft>
                          <a:spcPts val="100"/>
                        </a:spcAft>
                        <a:buClrTx/>
                        <a:buSzTx/>
                        <a:buFontTx/>
                        <a:buNone/>
                        <a:tabLst/>
                        <a:defRPr/>
                      </a:pPr>
                      <a:r>
                        <a:rPr lang="en-CA" sz="1050" b="1" u="none" strike="noStrike" kern="1200" noProof="0">
                          <a:solidFill>
                            <a:schemeClr val="tx1"/>
                          </a:solidFill>
                          <a:latin typeface="Aptos" panose="020B0004020202020204" pitchFamily="34" charset="0"/>
                          <a:ea typeface="+mn-ea"/>
                          <a:cs typeface="+mn-cs"/>
                        </a:rPr>
                        <a:t>Total</a:t>
                      </a:r>
                    </a:p>
                    <a:p>
                      <a:pPr marL="0" marR="0" lvl="0" indent="0" algn="ctr" defTabSz="914377" rtl="0" eaLnBrk="1" fontAlgn="auto" latinLnBrk="0" hangingPunct="1">
                        <a:lnSpc>
                          <a:spcPts val="800"/>
                        </a:lnSpc>
                        <a:spcBef>
                          <a:spcPts val="0"/>
                        </a:spcBef>
                        <a:spcAft>
                          <a:spcPts val="0"/>
                        </a:spcAft>
                        <a:buClrTx/>
                        <a:buSzTx/>
                        <a:buFontTx/>
                        <a:buNone/>
                        <a:tabLst/>
                        <a:defRPr/>
                      </a:pPr>
                      <a:r>
                        <a:rPr lang="en-CA" sz="1050" b="1" u="none" strike="noStrike" kern="1200" noProof="0">
                          <a:solidFill>
                            <a:schemeClr val="tx1"/>
                          </a:solidFill>
                          <a:latin typeface="Aptos" panose="020B0004020202020204" pitchFamily="34" charset="0"/>
                          <a:ea typeface="+mn-ea"/>
                          <a:cs typeface="+mn-cs"/>
                        </a:rPr>
                        <a:t>March 2</a:t>
                      </a:r>
                      <a:r>
                        <a:rPr lang="en-CA" sz="1050" b="1" u="none" strike="noStrike" kern="1200" baseline="30000" noProof="0">
                          <a:solidFill>
                            <a:schemeClr val="tx1"/>
                          </a:solidFill>
                          <a:latin typeface="Aptos" panose="020B0004020202020204" pitchFamily="34" charset="0"/>
                          <a:ea typeface="+mn-ea"/>
                          <a:cs typeface="+mn-cs"/>
                        </a:rPr>
                        <a:t>nd</a:t>
                      </a:r>
                      <a:r>
                        <a:rPr lang="en-CA" sz="1050" b="1" u="none" strike="noStrike" kern="1200" noProof="0">
                          <a:solidFill>
                            <a:schemeClr val="tx1"/>
                          </a:solidFill>
                          <a:latin typeface="Aptos" panose="020B0004020202020204" pitchFamily="34" charset="0"/>
                          <a:ea typeface="+mn-ea"/>
                          <a:cs typeface="+mn-cs"/>
                        </a:rPr>
                        <a:t>, 2026</a:t>
                      </a:r>
                    </a:p>
                  </a:txBody>
                  <a:tcPr marL="0" marR="0" marT="0" marB="0" anchor="ctr">
                    <a:lnB w="6350" cap="flat" cmpd="sng" algn="ctr">
                      <a:solidFill>
                        <a:schemeClr val="tx1"/>
                      </a:solidFill>
                      <a:prstDash val="solid"/>
                      <a:round/>
                      <a:headEnd type="none" w="med" len="med"/>
                      <a:tailEnd type="none" w="med" len="med"/>
                    </a:lnB>
                    <a:solidFill>
                      <a:schemeClr val="accent4">
                        <a:lumMod val="90000"/>
                      </a:schemeClr>
                    </a:solidFill>
                  </a:tcPr>
                </a:tc>
                <a:tc>
                  <a:txBody>
                    <a:bodyPr/>
                    <a:lstStyle/>
                    <a:p>
                      <a:pPr marL="0" algn="ctr" defTabSz="914377" rtl="0" eaLnBrk="1" latinLnBrk="0" hangingPunct="1"/>
                      <a:r>
                        <a:rPr lang="en-CA" sz="900" b="0" u="none" strike="noStrike" kern="1200" noProof="0">
                          <a:solidFill>
                            <a:schemeClr val="tx1"/>
                          </a:solidFill>
                          <a:latin typeface="Aptos" panose="020B0004020202020204" pitchFamily="34" charset="0"/>
                          <a:ea typeface="+mn-ea"/>
                          <a:cs typeface="+mn-cs"/>
                        </a:rPr>
                        <a:t>Gap</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87499304"/>
                  </a:ext>
                </a:extLst>
              </a:tr>
              <a:tr h="336647">
                <a:tc>
                  <a:txBody>
                    <a:bodyPr/>
                    <a:lstStyle/>
                    <a:p>
                      <a:pPr algn="r">
                        <a:lnSpc>
                          <a:spcPct val="90000"/>
                        </a:lnSpc>
                      </a:pPr>
                      <a:r>
                        <a:rPr lang="en-CA" sz="900" i="1" baseline="0" noProof="0">
                          <a:solidFill>
                            <a:schemeClr val="tx1"/>
                          </a:solidFill>
                          <a:latin typeface="Aptos" panose="020B0004020202020204" pitchFamily="34" charset="0"/>
                          <a:cs typeface="Century Gothic"/>
                        </a:rPr>
                        <a:t>Weighted n=</a:t>
                      </a:r>
                    </a:p>
                  </a:txBody>
                  <a:tcPr marL="16933" marR="16933" marT="18000" marB="18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000" b="1" i="1" u="none" strike="noStrike">
                          <a:solidFill>
                            <a:srgbClr val="000000"/>
                          </a:solidFill>
                          <a:effectLst/>
                          <a:latin typeface="Aptos" panose="020B0004020202020204" pitchFamily="34" charset="0"/>
                        </a:rPr>
                        <a:t>100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352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590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98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170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211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743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778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403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491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627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buNone/>
                      </a:pPr>
                      <a:r>
                        <a:rPr lang="en-CA" sz="1000" b="1" i="1" u="none" strike="noStrike" kern="1200" noProof="0">
                          <a:solidFill>
                            <a:srgbClr val="000000"/>
                          </a:solidFill>
                          <a:effectLst/>
                          <a:latin typeface="Aptos" panose="020B0004020202020204" pitchFamily="34" charset="0"/>
                          <a:ea typeface="+mn-ea"/>
                          <a:cs typeface="+mn-cs"/>
                        </a:rPr>
                        <a:t>1,627</a:t>
                      </a:r>
                    </a:p>
                  </a:txBody>
                  <a:tcPr marL="7620" marR="7620" marT="762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90000"/>
                      </a:schemeClr>
                    </a:solidFill>
                  </a:tcPr>
                </a:tc>
                <a:tc>
                  <a:txBody>
                    <a:bodyPr/>
                    <a:lstStyle/>
                    <a:p>
                      <a:pPr algn="ctr" fontAlgn="ctr">
                        <a:buNone/>
                      </a:pPr>
                      <a:endParaRPr lang="en-CA" sz="1000" b="1" i="1" u="none" strike="noStrike" noProof="0">
                        <a:solidFill>
                          <a:srgbClr val="000000"/>
                        </a:solidFill>
                        <a:effectLst/>
                        <a:latin typeface="Aptos" panose="020B0004020202020204" pitchFamily="34" charset="0"/>
                      </a:endParaRP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6271152"/>
                  </a:ext>
                </a:extLst>
              </a:tr>
              <a:tr h="336647">
                <a:tc>
                  <a: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lang="en-CA" sz="900" i="1" baseline="0" noProof="0">
                          <a:solidFill>
                            <a:schemeClr val="tx1"/>
                          </a:solidFill>
                          <a:latin typeface="Aptos" panose="020B0004020202020204" pitchFamily="34" charset="0"/>
                          <a:cs typeface="Century Gothic"/>
                        </a:rPr>
                        <a:t>Unweighted n=</a:t>
                      </a:r>
                    </a:p>
                  </a:txBody>
                  <a:tcPr marL="16933" marR="16933" marT="18000" marB="18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000" b="1" i="1" u="none" strike="noStrike">
                          <a:solidFill>
                            <a:srgbClr val="000000"/>
                          </a:solidFill>
                          <a:effectLst/>
                          <a:latin typeface="Aptos" panose="020B0004020202020204" pitchFamily="34" charset="0"/>
                        </a:rPr>
                        <a:t>101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405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610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822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699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381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462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678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buNone/>
                      </a:pPr>
                      <a:r>
                        <a:rPr lang="en-CA" sz="1000" b="1" i="1" u="none" strike="noStrike" kern="1200" noProof="0">
                          <a:solidFill>
                            <a:srgbClr val="000000"/>
                          </a:solidFill>
                          <a:effectLst/>
                          <a:latin typeface="Aptos" panose="020B0004020202020204" pitchFamily="34" charset="0"/>
                          <a:ea typeface="+mn-ea"/>
                          <a:cs typeface="+mn-cs"/>
                        </a:rPr>
                        <a:t>1,627</a:t>
                      </a:r>
                    </a:p>
                  </a:txBody>
                  <a:tcPr marL="7620" marR="7620" marT="762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90000"/>
                      </a:schemeClr>
                    </a:solidFill>
                  </a:tcPr>
                </a:tc>
                <a:tc>
                  <a:txBody>
                    <a:bodyPr/>
                    <a:lstStyle/>
                    <a:p>
                      <a:pPr algn="ctr" fontAlgn="ctr">
                        <a:buNone/>
                      </a:pPr>
                      <a:endParaRPr lang="en-CA" sz="1000" b="1" i="1" u="none" strike="noStrike" noProof="0">
                        <a:solidFill>
                          <a:srgbClr val="000000"/>
                        </a:solidFill>
                        <a:effectLst/>
                        <a:latin typeface="Aptos" panose="020B0004020202020204" pitchFamily="34" charset="0"/>
                      </a:endParaRP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078370"/>
                  </a:ext>
                </a:extLst>
              </a:tr>
              <a:tr h="437641">
                <a:tc>
                  <a:txBody>
                    <a:bodyPr/>
                    <a:lstStyle/>
                    <a:p>
                      <a:pPr marL="72000" algn="l" rtl="0" fontAlgn="ctr"/>
                      <a:r>
                        <a:rPr lang="en-CA" sz="1050" b="1" i="0" u="none" strike="noStrike" noProof="0">
                          <a:solidFill>
                            <a:schemeClr val="tx1"/>
                          </a:solidFill>
                          <a:effectLst/>
                          <a:latin typeface="Aptos" panose="020B0004020202020204" pitchFamily="34" charset="0"/>
                        </a:rPr>
                        <a:t>TOTAL SATISFIED</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57%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FF0000"/>
                          </a:solidFill>
                          <a:effectLst/>
                          <a:latin typeface="Aptos" panose="020B0004020202020204" pitchFamily="34" charset="0"/>
                        </a:rPr>
                        <a:t>44%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67%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57%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40%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53%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61%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59%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56%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52%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49%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67%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CA" sz="1100" b="1" i="0" u="none" strike="noStrike" noProof="0">
                          <a:solidFill>
                            <a:srgbClr val="000000"/>
                          </a:solidFill>
                          <a:effectLst/>
                          <a:latin typeface="Aptos" panose="020B0004020202020204" pitchFamily="34" charset="0"/>
                        </a:rPr>
                        <a:t>59%</a:t>
                      </a:r>
                    </a:p>
                  </a:txBody>
                  <a:tcPr marL="7620" marR="7620" marT="762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90000"/>
                      </a:schemeClr>
                    </a:solidFill>
                  </a:tcPr>
                </a:tc>
                <a:tc>
                  <a:txBody>
                    <a:bodyPr/>
                    <a:lstStyle/>
                    <a:p>
                      <a:pPr algn="ctr" fontAlgn="ctr">
                        <a:buNone/>
                      </a:pPr>
                      <a:r>
                        <a:rPr lang="en-CA" sz="1100" b="0" i="1" u="none" strike="noStrike" noProof="0">
                          <a:solidFill>
                            <a:schemeClr val="tx1"/>
                          </a:solidFill>
                          <a:effectLst/>
                          <a:latin typeface="Aptos" panose="020B0004020202020204" pitchFamily="34" charset="0"/>
                        </a:rPr>
                        <a:t>-2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6699878"/>
                  </a:ext>
                </a:extLst>
              </a:tr>
              <a:tr h="437641">
                <a:tc>
                  <a:txBody>
                    <a:bodyPr/>
                    <a:lstStyle/>
                    <a:p>
                      <a:pPr marL="144000" algn="l" rtl="0" fontAlgn="ctr"/>
                      <a:r>
                        <a:rPr lang="en-CA" sz="1050" b="0" u="none" strike="noStrike" noProof="0">
                          <a:solidFill>
                            <a:schemeClr val="tx1"/>
                          </a:solidFill>
                          <a:effectLst/>
                          <a:latin typeface="Aptos" panose="020B0004020202020204" pitchFamily="34" charset="0"/>
                        </a:rPr>
                        <a:t>Very satisfied</a:t>
                      </a:r>
                      <a:endParaRPr lang="en-CA" sz="1050" b="0" i="0" u="none" strike="noStrike" noProof="0">
                        <a:solidFill>
                          <a:schemeClr val="tx1"/>
                        </a:solidFill>
                        <a:effectLst/>
                        <a:latin typeface="Aptos" panose="020B0004020202020204" pitchFamily="34" charset="0"/>
                      </a:endParaRP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20%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15%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28%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10%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13%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32%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buNone/>
                      </a:pPr>
                      <a:r>
                        <a:rPr lang="en-CA" sz="1100" b="1" i="0" u="none" strike="noStrike" noProof="0">
                          <a:solidFill>
                            <a:srgbClr val="000000"/>
                          </a:solidFill>
                          <a:effectLst/>
                          <a:latin typeface="Aptos" panose="020B0004020202020204" pitchFamily="34" charset="0"/>
                        </a:rPr>
                        <a:t>19%</a:t>
                      </a:r>
                    </a:p>
                  </a:txBody>
                  <a:tcPr marL="7620" marR="7620" marT="762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90000"/>
                      </a:schemeClr>
                    </a:solidFill>
                  </a:tcPr>
                </a:tc>
                <a:tc>
                  <a:txBody>
                    <a:bodyPr/>
                    <a:lstStyle/>
                    <a:p>
                      <a:pPr algn="ctr" fontAlgn="ctr">
                        <a:buNone/>
                      </a:pPr>
                      <a:r>
                        <a:rPr lang="en-CA" sz="1100" b="0" i="1" u="none" strike="noStrike" noProof="0">
                          <a:solidFill>
                            <a:schemeClr val="tx1"/>
                          </a:solidFill>
                          <a:effectLst/>
                          <a:latin typeface="Aptos" panose="020B0004020202020204" pitchFamily="34" charset="0"/>
                        </a:rPr>
                        <a:t>+1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07008"/>
                  </a:ext>
                </a:extLst>
              </a:tr>
              <a:tr h="437641">
                <a:tc>
                  <a:txBody>
                    <a:bodyPr/>
                    <a:lstStyle/>
                    <a:p>
                      <a:pPr marL="144000" algn="l" rtl="0" fontAlgn="ctr"/>
                      <a:r>
                        <a:rPr lang="en-CA" sz="1050" b="0" u="none" strike="noStrike" noProof="0">
                          <a:solidFill>
                            <a:schemeClr val="tx1"/>
                          </a:solidFill>
                          <a:effectLst/>
                          <a:latin typeface="Aptos" panose="020B0004020202020204" pitchFamily="34" charset="0"/>
                        </a:rPr>
                        <a:t>Somewhat satisfied</a:t>
                      </a:r>
                      <a:endParaRPr lang="en-CA" sz="1050" b="0" i="0" u="none" strike="noStrike" noProof="0">
                        <a:solidFill>
                          <a:schemeClr val="tx1"/>
                        </a:solidFill>
                        <a:effectLst/>
                        <a:latin typeface="Aptos" panose="020B0004020202020204" pitchFamily="34" charset="0"/>
                      </a:endParaRP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37%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29%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50%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20%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42%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buNone/>
                      </a:pPr>
                      <a:r>
                        <a:rPr lang="en-CA" sz="1100" b="1" i="0" u="none" strike="noStrike" noProof="0">
                          <a:solidFill>
                            <a:srgbClr val="000000"/>
                          </a:solidFill>
                          <a:effectLst/>
                          <a:latin typeface="Aptos" panose="020B0004020202020204" pitchFamily="34" charset="0"/>
                        </a:rPr>
                        <a:t>41%</a:t>
                      </a:r>
                    </a:p>
                  </a:txBody>
                  <a:tcPr marL="7620" marR="7620" marT="762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90000"/>
                      </a:schemeClr>
                    </a:solidFill>
                  </a:tcPr>
                </a:tc>
                <a:tc>
                  <a:txBody>
                    <a:bodyPr/>
                    <a:lstStyle/>
                    <a:p>
                      <a:pPr algn="ctr" fontAlgn="ctr">
                        <a:buNone/>
                      </a:pPr>
                      <a:r>
                        <a:rPr lang="en-CA" sz="1100" b="0" i="1" u="none" strike="noStrike" noProof="0">
                          <a:solidFill>
                            <a:schemeClr val="tx1"/>
                          </a:solidFill>
                          <a:effectLst/>
                          <a:latin typeface="Aptos" panose="020B0004020202020204" pitchFamily="34" charset="0"/>
                        </a:rPr>
                        <a:t>-4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1751960"/>
                  </a:ext>
                </a:extLst>
              </a:tr>
              <a:tr h="437641">
                <a:tc>
                  <a:txBody>
                    <a:bodyPr/>
                    <a:lstStyle/>
                    <a:p>
                      <a:pPr marL="72000" algn="l" rtl="0" fontAlgn="ctr"/>
                      <a:r>
                        <a:rPr lang="en-CA" sz="1050" b="1" i="0" u="none" strike="noStrike" noProof="0">
                          <a:solidFill>
                            <a:schemeClr val="tx1"/>
                          </a:solidFill>
                          <a:effectLst/>
                          <a:latin typeface="Aptos" panose="020B0004020202020204" pitchFamily="34" charset="0"/>
                        </a:rPr>
                        <a:t>TOTAL DISSATISFIED</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35%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008000"/>
                          </a:solidFill>
                          <a:effectLst/>
                          <a:latin typeface="Aptos" panose="020B0004020202020204" pitchFamily="34" charset="0"/>
                        </a:rPr>
                        <a:t>48%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24%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49%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43%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28%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CA" sz="1100" b="1" i="0" u="none" strike="noStrike" noProof="0">
                          <a:solidFill>
                            <a:srgbClr val="000000"/>
                          </a:solidFill>
                          <a:effectLst/>
                          <a:latin typeface="Aptos" panose="020B0004020202020204" pitchFamily="34" charset="0"/>
                        </a:rPr>
                        <a:t>33%</a:t>
                      </a:r>
                    </a:p>
                  </a:txBody>
                  <a:tcPr marL="7620" marR="7620" marT="762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90000"/>
                      </a:schemeClr>
                    </a:solidFill>
                  </a:tcPr>
                </a:tc>
                <a:tc>
                  <a:txBody>
                    <a:bodyPr/>
                    <a:lstStyle/>
                    <a:p>
                      <a:pPr algn="ctr" fontAlgn="ctr">
                        <a:buNone/>
                      </a:pPr>
                      <a:r>
                        <a:rPr lang="en-CA" sz="1100" b="0" i="1" u="none" strike="noStrike" noProof="0">
                          <a:solidFill>
                            <a:schemeClr val="tx1"/>
                          </a:solidFill>
                          <a:effectLst/>
                          <a:latin typeface="Aptos" panose="020B0004020202020204" pitchFamily="34" charset="0"/>
                        </a:rPr>
                        <a:t>+2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7551142"/>
                  </a:ext>
                </a:extLst>
              </a:tr>
              <a:tr h="437641">
                <a:tc>
                  <a:txBody>
                    <a:bodyPr/>
                    <a:lstStyle/>
                    <a:p>
                      <a:pPr marL="144000" algn="l" rtl="0" fontAlgn="ctr"/>
                      <a:r>
                        <a:rPr lang="en-CA" sz="1050" b="0" i="0" u="none" strike="noStrike" noProof="0">
                          <a:solidFill>
                            <a:schemeClr val="tx1"/>
                          </a:solidFill>
                          <a:effectLst/>
                          <a:latin typeface="Aptos" panose="020B0004020202020204" pitchFamily="34" charset="0"/>
                        </a:rPr>
                        <a:t>Somewhat dissatisfied</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14%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14%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19%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buNone/>
                      </a:pPr>
                      <a:r>
                        <a:rPr lang="en-CA" sz="1100" b="1" i="0" u="none" strike="noStrike" noProof="0">
                          <a:solidFill>
                            <a:srgbClr val="000000"/>
                          </a:solidFill>
                          <a:effectLst/>
                          <a:latin typeface="Aptos" panose="020B0004020202020204" pitchFamily="34" charset="0"/>
                        </a:rPr>
                        <a:t>13%</a:t>
                      </a:r>
                    </a:p>
                  </a:txBody>
                  <a:tcPr marL="7620" marR="7620" marT="762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90000"/>
                      </a:schemeClr>
                    </a:solidFill>
                  </a:tcPr>
                </a:tc>
                <a:tc>
                  <a:txBody>
                    <a:bodyPr/>
                    <a:lstStyle/>
                    <a:p>
                      <a:pPr algn="ctr" fontAlgn="ctr">
                        <a:buNone/>
                      </a:pPr>
                      <a:r>
                        <a:rPr lang="en-CA" sz="1100" b="0" i="1" u="none" strike="noStrike" noProof="0">
                          <a:solidFill>
                            <a:schemeClr val="tx1"/>
                          </a:solidFill>
                          <a:effectLst/>
                          <a:latin typeface="Aptos" panose="020B0004020202020204" pitchFamily="34" charset="0"/>
                        </a:rPr>
                        <a:t>+1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9857244"/>
                  </a:ext>
                </a:extLst>
              </a:tr>
              <a:tr h="437641">
                <a:tc>
                  <a:txBody>
                    <a:bodyPr/>
                    <a:lstStyle/>
                    <a:p>
                      <a:pPr marL="144000" algn="l" rtl="0" fontAlgn="ctr"/>
                      <a:r>
                        <a:rPr lang="en-CA" sz="1050" b="0" i="0" u="none" strike="noStrike" noProof="0">
                          <a:solidFill>
                            <a:schemeClr val="tx1"/>
                          </a:solidFill>
                          <a:effectLst/>
                          <a:latin typeface="Aptos" panose="020B0004020202020204" pitchFamily="34" charset="0"/>
                        </a:rPr>
                        <a:t>Very dissatisfied</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008000"/>
                          </a:solidFill>
                          <a:effectLst/>
                          <a:latin typeface="Aptos" panose="020B0004020202020204" pitchFamily="34" charset="0"/>
                        </a:rPr>
                        <a:t>34%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11%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35%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17%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28%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buNone/>
                      </a:pPr>
                      <a:r>
                        <a:rPr lang="en-CA" sz="1100" b="1" i="0" u="none" strike="noStrike" noProof="0">
                          <a:solidFill>
                            <a:srgbClr val="000000"/>
                          </a:solidFill>
                          <a:effectLst/>
                          <a:latin typeface="Aptos" panose="020B0004020202020204" pitchFamily="34" charset="0"/>
                        </a:rPr>
                        <a:t>19%</a:t>
                      </a:r>
                    </a:p>
                  </a:txBody>
                  <a:tcPr marL="7620" marR="7620" marT="762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90000"/>
                      </a:schemeClr>
                    </a:solidFill>
                  </a:tcPr>
                </a:tc>
                <a:tc>
                  <a:txBody>
                    <a:bodyPr/>
                    <a:lstStyle/>
                    <a:p>
                      <a:pPr algn="ctr" fontAlgn="ctr">
                        <a:buNone/>
                      </a:pPr>
                      <a:r>
                        <a:rPr lang="en-CA" sz="1100" b="0" i="1" u="none" strike="noStrike" noProof="0">
                          <a:solidFill>
                            <a:schemeClr val="tx1"/>
                          </a:solidFill>
                          <a:effectLst/>
                          <a:latin typeface="Aptos" panose="020B0004020202020204" pitchFamily="34" charset="0"/>
                        </a:rPr>
                        <a:t>+2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913343"/>
                  </a:ext>
                </a:extLst>
              </a:tr>
              <a:tr h="437641">
                <a:tc>
                  <a:txBody>
                    <a:bodyPr/>
                    <a:lstStyle/>
                    <a:p>
                      <a:pPr marL="72000" algn="l" rtl="0" fontAlgn="ctr"/>
                      <a:r>
                        <a:rPr lang="en-CA" sz="1050" b="0" i="0" u="none" strike="noStrike" noProof="0">
                          <a:solidFill>
                            <a:schemeClr val="tx1"/>
                          </a:solidFill>
                          <a:effectLst/>
                          <a:latin typeface="Aptos" panose="020B0004020202020204" pitchFamily="34" charset="0"/>
                        </a:rPr>
                        <a:t>Don’t know </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10%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12%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buNone/>
                      </a:pPr>
                      <a:r>
                        <a:rPr lang="en-CA" sz="1100" b="1" i="0" u="none" strike="noStrike" noProof="0">
                          <a:solidFill>
                            <a:srgbClr val="000000"/>
                          </a:solidFill>
                          <a:effectLst/>
                          <a:latin typeface="Aptos" panose="020B0004020202020204" pitchFamily="34" charset="0"/>
                        </a:rPr>
                        <a:t>8%</a:t>
                      </a:r>
                    </a:p>
                  </a:txBody>
                  <a:tcPr marL="7620" marR="7620" marT="762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90000"/>
                      </a:schemeClr>
                    </a:solidFill>
                  </a:tcPr>
                </a:tc>
                <a:tc>
                  <a:txBody>
                    <a:bodyPr/>
                    <a:lstStyle/>
                    <a:p>
                      <a:pPr algn="ctr" fontAlgn="ctr">
                        <a:buNone/>
                      </a:pPr>
                      <a:r>
                        <a:rPr lang="en-CA" sz="1100" b="0" i="1" u="none" strike="noStrike" noProof="0">
                          <a:solidFill>
                            <a:schemeClr val="tx1"/>
                          </a:solidFill>
                          <a:effectLst/>
                          <a:latin typeface="Aptos" panose="020B0004020202020204" pitchFamily="34" charset="0"/>
                        </a:rPr>
                        <a:t>=</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9126440"/>
                  </a:ext>
                </a:extLst>
              </a:tr>
            </a:tbl>
          </a:graphicData>
        </a:graphic>
      </p:graphicFrame>
      <p:sp>
        <p:nvSpPr>
          <p:cNvPr id="4" name="Title 2">
            <a:extLst>
              <a:ext uri="{FF2B5EF4-FFF2-40B4-BE49-F238E27FC236}">
                <a16:creationId xmlns:a16="http://schemas.microsoft.com/office/drawing/2014/main" id="{D885F710-0C2F-AE88-CD35-C260595A9638}"/>
              </a:ext>
            </a:extLst>
          </p:cNvPr>
          <p:cNvSpPr>
            <a:spLocks noGrp="1"/>
          </p:cNvSpPr>
          <p:nvPr>
            <p:ph type="title"/>
            <p:custDataLst>
              <p:tags r:id="rId3"/>
            </p:custDataLst>
          </p:nvPr>
        </p:nvSpPr>
        <p:spPr>
          <a:xfrm>
            <a:off x="450577" y="301658"/>
            <a:ext cx="1718279" cy="259558"/>
          </a:xfrm>
        </p:spPr>
        <p:txBody>
          <a:bodyPr/>
          <a:lstStyle/>
          <a:p>
            <a:r>
              <a:rPr lang="en-CA" b="1" noProof="0">
                <a:solidFill>
                  <a:schemeClr val="accent1"/>
                </a:solidFill>
              </a:rPr>
              <a:t>Survey of Canadians </a:t>
            </a:r>
          </a:p>
        </p:txBody>
      </p:sp>
      <p:sp>
        <p:nvSpPr>
          <p:cNvPr id="5" name="TextBox 1">
            <a:extLst>
              <a:ext uri="{FF2B5EF4-FFF2-40B4-BE49-F238E27FC236}">
                <a16:creationId xmlns:a16="http://schemas.microsoft.com/office/drawing/2014/main" id="{C7088EC1-5BD9-46FA-5310-927999E7A48C}"/>
              </a:ext>
            </a:extLst>
          </p:cNvPr>
          <p:cNvSpPr txBox="1"/>
          <p:nvPr>
            <p:custDataLst>
              <p:tags r:id="rId4"/>
            </p:custDataLst>
          </p:nvPr>
        </p:nvSpPr>
        <p:spPr>
          <a:xfrm>
            <a:off x="458256" y="1026662"/>
            <a:ext cx="11197971" cy="661720"/>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Q2. </a:t>
            </a:r>
            <a:r>
              <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Are you very satisfied, somewhat satisfied, somewhat dissatisfied, or very dissatisfied with the Canadian government led by Mark Carney?</a:t>
            </a:r>
          </a:p>
          <a:p>
            <a:pPr marL="0" marR="0" lvl="0" indent="0" algn="l" defTabSz="609585" rtl="0" eaLnBrk="1" fontAlgn="auto" latinLnBrk="0" hangingPunct="1">
              <a:lnSpc>
                <a:spcPct val="100000"/>
              </a:lnSpc>
              <a:spcBef>
                <a:spcPts val="0"/>
              </a:spcBef>
              <a:spcAft>
                <a:spcPts val="0"/>
              </a:spcAft>
              <a:buClrTx/>
              <a:buSzTx/>
              <a:buFontTx/>
              <a:buNone/>
              <a:tabLst/>
              <a:defRPr/>
            </a:pPr>
            <a:r>
              <a:rPr lang="en-CA" sz="900" noProof="0">
                <a:solidFill>
                  <a:srgbClr val="515156"/>
                </a:solidFill>
                <a:latin typeface="Aptos Light" panose="020B0004020202020204" pitchFamily="34" charset="0"/>
              </a:rPr>
              <a:t>Base: All respondents (n=1,521)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endParaRPr>
          </a:p>
        </p:txBody>
      </p:sp>
      <p:sp>
        <p:nvSpPr>
          <p:cNvPr id="7" name="Text Placeholder 4">
            <a:extLst>
              <a:ext uri="{FF2B5EF4-FFF2-40B4-BE49-F238E27FC236}">
                <a16:creationId xmlns:a16="http://schemas.microsoft.com/office/drawing/2014/main" id="{DB4F389F-D7B3-D151-6945-C99AD54A9DB5}"/>
              </a:ext>
            </a:extLst>
          </p:cNvPr>
          <p:cNvSpPr txBox="1">
            <a:spLocks/>
          </p:cNvSpPr>
          <p:nvPr>
            <p:custDataLst>
              <p:tags r:id="rId5"/>
            </p:custDataLst>
          </p:nvPr>
        </p:nvSpPr>
        <p:spPr>
          <a:xfrm>
            <a:off x="450576" y="657226"/>
            <a:ext cx="10486010" cy="3587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Satisfaction of the Canadian Government Led by Mark Carney (2/2)</a:t>
            </a:r>
          </a:p>
        </p:txBody>
      </p:sp>
    </p:spTree>
    <p:extLst>
      <p:ext uri="{BB962C8B-B14F-4D97-AF65-F5344CB8AC3E}">
        <p14:creationId xmlns:p14="http://schemas.microsoft.com/office/powerpoint/2010/main" val="1038742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0C3D1-BA72-6D61-3D19-D6D33342520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DEF48D-84F8-B82C-1A3A-65215E62264D}"/>
              </a:ext>
            </a:extLst>
          </p:cNvPr>
          <p:cNvSpPr>
            <a:spLocks noGrp="1"/>
          </p:cNvSpPr>
          <p:nvPr>
            <p:ph type="sldNum" sz="quarter" idx="12"/>
            <p:custDataLst>
              <p:tags r:id="rId1"/>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graphicFrame>
        <p:nvGraphicFramePr>
          <p:cNvPr id="5" name="Table 11">
            <a:extLst>
              <a:ext uri="{FF2B5EF4-FFF2-40B4-BE49-F238E27FC236}">
                <a16:creationId xmlns:a16="http://schemas.microsoft.com/office/drawing/2014/main" id="{AAA796B8-4BBE-A58A-8362-DBF5D350BB4B}"/>
              </a:ext>
            </a:extLst>
          </p:cNvPr>
          <p:cNvGraphicFramePr>
            <a:graphicFrameLocks noGrp="1"/>
          </p:cNvGraphicFramePr>
          <p:nvPr>
            <p:custDataLst>
              <p:tags r:id="rId2"/>
            </p:custDataLst>
            <p:extLst>
              <p:ext uri="{D42A27DB-BD31-4B8C-83A1-F6EECF244321}">
                <p14:modId xmlns:p14="http://schemas.microsoft.com/office/powerpoint/2010/main" val="3264758858"/>
              </p:ext>
            </p:extLst>
          </p:nvPr>
        </p:nvGraphicFramePr>
        <p:xfrm>
          <a:off x="2168856" y="2439799"/>
          <a:ext cx="7603591" cy="3638411"/>
        </p:xfrm>
        <a:graphic>
          <a:graphicData uri="http://schemas.openxmlformats.org/drawingml/2006/table">
            <a:tbl>
              <a:tblPr firstRow="1" bandRow="1">
                <a:tableStyleId>{2D5ABB26-0587-4C30-8999-92F81FD0307C}</a:tableStyleId>
              </a:tblPr>
              <a:tblGrid>
                <a:gridCol w="3012745">
                  <a:extLst>
                    <a:ext uri="{9D8B030D-6E8A-4147-A177-3AD203B41FA5}">
                      <a16:colId xmlns:a16="http://schemas.microsoft.com/office/drawing/2014/main" val="20000"/>
                    </a:ext>
                  </a:extLst>
                </a:gridCol>
                <a:gridCol w="765141">
                  <a:extLst>
                    <a:ext uri="{9D8B030D-6E8A-4147-A177-3AD203B41FA5}">
                      <a16:colId xmlns:a16="http://schemas.microsoft.com/office/drawing/2014/main" val="2702867133"/>
                    </a:ext>
                  </a:extLst>
                </a:gridCol>
                <a:gridCol w="765141">
                  <a:extLst>
                    <a:ext uri="{9D8B030D-6E8A-4147-A177-3AD203B41FA5}">
                      <a16:colId xmlns:a16="http://schemas.microsoft.com/office/drawing/2014/main" val="1804289795"/>
                    </a:ext>
                  </a:extLst>
                </a:gridCol>
                <a:gridCol w="765141">
                  <a:extLst>
                    <a:ext uri="{9D8B030D-6E8A-4147-A177-3AD203B41FA5}">
                      <a16:colId xmlns:a16="http://schemas.microsoft.com/office/drawing/2014/main" val="3734810199"/>
                    </a:ext>
                  </a:extLst>
                </a:gridCol>
                <a:gridCol w="765141">
                  <a:extLst>
                    <a:ext uri="{9D8B030D-6E8A-4147-A177-3AD203B41FA5}">
                      <a16:colId xmlns:a16="http://schemas.microsoft.com/office/drawing/2014/main" val="2078188943"/>
                    </a:ext>
                  </a:extLst>
                </a:gridCol>
                <a:gridCol w="765141">
                  <a:extLst>
                    <a:ext uri="{9D8B030D-6E8A-4147-A177-3AD203B41FA5}">
                      <a16:colId xmlns:a16="http://schemas.microsoft.com/office/drawing/2014/main" val="2613867192"/>
                    </a:ext>
                  </a:extLst>
                </a:gridCol>
                <a:gridCol w="765141">
                  <a:extLst>
                    <a:ext uri="{9D8B030D-6E8A-4147-A177-3AD203B41FA5}">
                      <a16:colId xmlns:a16="http://schemas.microsoft.com/office/drawing/2014/main" val="913814768"/>
                    </a:ext>
                  </a:extLst>
                </a:gridCol>
              </a:tblGrid>
              <a:tr h="387611">
                <a:tc>
                  <a:txBody>
                    <a:bodyPr/>
                    <a:lstStyle/>
                    <a:p>
                      <a:pPr algn="l" rtl="0" fontAlgn="ctr">
                        <a:lnSpc>
                          <a:spcPct val="90000"/>
                        </a:lnSpc>
                      </a:pPr>
                      <a:endParaRPr lang="en-CA" sz="1050" b="0" i="0" u="none" strike="noStrike" noProof="0">
                        <a:solidFill>
                          <a:schemeClr val="tx1"/>
                        </a:solidFill>
                        <a:effectLst/>
                        <a:latin typeface="Aptos" panose="020B0004020202020204" pitchFamily="34" charset="0"/>
                      </a:endParaRPr>
                    </a:p>
                  </a:txBody>
                  <a:tcPr marL="16933" marR="16933" marT="16933" marB="0" anchor="ctr">
                    <a:lnB w="6350" cap="flat" cmpd="sng" algn="ctr">
                      <a:solidFill>
                        <a:schemeClr val="tx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CA" sz="1200" b="1" u="none" strike="noStrike" kern="1200" noProof="0">
                          <a:solidFill>
                            <a:schemeClr val="tx1"/>
                          </a:solidFill>
                          <a:latin typeface="Aptos" panose="020B0004020202020204" pitchFamily="34" charset="0"/>
                          <a:ea typeface="+mn-ea"/>
                          <a:cs typeface="+mn-cs"/>
                        </a:rPr>
                        <a:t>Total</a:t>
                      </a:r>
                      <a:br>
                        <a:rPr lang="en-CA" sz="1200" b="1" u="none" strike="noStrike" kern="1200" noProof="0">
                          <a:solidFill>
                            <a:schemeClr val="tx1"/>
                          </a:solidFill>
                          <a:latin typeface="Aptos" panose="020B0004020202020204" pitchFamily="34" charset="0"/>
                          <a:ea typeface="+mn-ea"/>
                          <a:cs typeface="+mn-cs"/>
                        </a:rPr>
                      </a:br>
                      <a:r>
                        <a:rPr lang="en-CA" sz="800" b="1" u="none" strike="noStrike" kern="1200" noProof="0">
                          <a:solidFill>
                            <a:schemeClr val="tx1"/>
                          </a:solidFill>
                          <a:latin typeface="Aptos" panose="020B0004020202020204" pitchFamily="34" charset="0"/>
                          <a:ea typeface="+mn-ea"/>
                          <a:cs typeface="+mn-cs"/>
                        </a:rPr>
                        <a:t>Canada</a:t>
                      </a:r>
                      <a:endParaRPr lang="en-CA" sz="1200" b="1" u="none" strike="noStrike" kern="1200" noProof="0">
                        <a:solidFill>
                          <a:schemeClr val="tx1"/>
                        </a:solidFill>
                        <a:latin typeface="Aptos" panose="020B0004020202020204" pitchFamily="34" charset="0"/>
                        <a:ea typeface="+mn-ea"/>
                        <a:cs typeface="+mn-cs"/>
                      </a:endParaRPr>
                    </a:p>
                  </a:txBody>
                  <a:tcPr marL="0" marR="0" marT="0" marB="0" anchor="ctr">
                    <a:lnB w="6350" cap="flat" cmpd="sng" algn="ctr">
                      <a:solidFill>
                        <a:schemeClr val="tx1"/>
                      </a:solidFill>
                      <a:prstDash val="solid"/>
                      <a:round/>
                      <a:headEnd type="none" w="med" len="med"/>
                      <a:tailEnd type="none" w="med" len="med"/>
                    </a:lnB>
                    <a:solidFill>
                      <a:srgbClr val="A4CDEB"/>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LPC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CPC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NDP</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BQ</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GPC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87499304"/>
                  </a:ext>
                </a:extLst>
              </a:tr>
              <a:tr h="361200">
                <a:tc>
                  <a:txBody>
                    <a:bodyPr/>
                    <a:lstStyle/>
                    <a:p>
                      <a:pPr algn="r">
                        <a:lnSpc>
                          <a:spcPct val="90000"/>
                        </a:lnSpc>
                      </a:pPr>
                      <a:r>
                        <a:rPr lang="en-CA" sz="900" i="1" baseline="0" noProof="0">
                          <a:solidFill>
                            <a:schemeClr val="tx1"/>
                          </a:solidFill>
                          <a:latin typeface="Aptos" panose="020B0004020202020204" pitchFamily="34" charset="0"/>
                          <a:cs typeface="Century Gothic"/>
                        </a:rPr>
                        <a:t>Weighted n=</a:t>
                      </a:r>
                    </a:p>
                  </a:txBody>
                  <a:tcPr marL="16933" marR="16933" marT="18000" marB="18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000" b="1" i="1" u="none" strike="noStrike">
                          <a:solidFill>
                            <a:srgbClr val="000000"/>
                          </a:solidFill>
                          <a:effectLst/>
                          <a:latin typeface="Aptos" panose="020B0004020202020204" pitchFamily="34" charset="0"/>
                        </a:rPr>
                        <a:t>611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466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81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78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23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6271152"/>
                  </a:ext>
                </a:extLst>
              </a:tr>
              <a:tr h="361200">
                <a:tc>
                  <a: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lang="en-CA" sz="900" i="1" baseline="0" noProof="0">
                          <a:solidFill>
                            <a:schemeClr val="tx1"/>
                          </a:solidFill>
                          <a:latin typeface="Aptos" panose="020B0004020202020204" pitchFamily="34" charset="0"/>
                          <a:cs typeface="Century Gothic"/>
                        </a:rPr>
                        <a:t>Unweighted n=</a:t>
                      </a:r>
                    </a:p>
                  </a:txBody>
                  <a:tcPr marL="16933" marR="16933" marT="18000" marB="18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000" b="1" i="1" u="none" strike="noStrike">
                          <a:solidFill>
                            <a:srgbClr val="000000"/>
                          </a:solidFill>
                          <a:effectLst/>
                          <a:latin typeface="Aptos" panose="020B0004020202020204" pitchFamily="34" charset="0"/>
                        </a:rPr>
                        <a:t>680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385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106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88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078370"/>
                  </a:ext>
                </a:extLst>
              </a:tr>
              <a:tr h="361200">
                <a:tc>
                  <a:txBody>
                    <a:bodyPr/>
                    <a:lstStyle/>
                    <a:p>
                      <a:pPr marL="72000" algn="l" rtl="0" fontAlgn="ctr"/>
                      <a:r>
                        <a:rPr lang="en-CA" sz="1050" b="1" i="0" u="none" strike="noStrike" noProof="0">
                          <a:solidFill>
                            <a:schemeClr val="tx1"/>
                          </a:solidFill>
                          <a:effectLst/>
                          <a:latin typeface="Aptos" panose="020B0004020202020204" pitchFamily="34" charset="0"/>
                        </a:rPr>
                        <a:t>TOTAL SATISFIED</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57%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008000"/>
                          </a:solidFill>
                          <a:effectLst/>
                          <a:latin typeface="Aptos" panose="020B0004020202020204" pitchFamily="34" charset="0"/>
                        </a:rPr>
                        <a:t>95%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19%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62%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65%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57%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6699878"/>
                  </a:ext>
                </a:extLst>
              </a:tr>
              <a:tr h="361200">
                <a:tc>
                  <a:txBody>
                    <a:bodyPr/>
                    <a:lstStyle/>
                    <a:p>
                      <a:pPr marL="144000" algn="l" rtl="0" fontAlgn="ctr"/>
                      <a:r>
                        <a:rPr lang="en-CA" sz="1050" b="0" u="none" strike="noStrike" noProof="0">
                          <a:solidFill>
                            <a:schemeClr val="tx1"/>
                          </a:solidFill>
                          <a:effectLst/>
                          <a:latin typeface="Aptos" panose="020B0004020202020204" pitchFamily="34" charset="0"/>
                        </a:rPr>
                        <a:t>Very satisfied</a:t>
                      </a:r>
                      <a:endParaRPr lang="en-CA" sz="1050" b="0" i="0" u="none" strike="noStrike" noProof="0">
                        <a:solidFill>
                          <a:schemeClr val="tx1"/>
                        </a:solidFill>
                        <a:effectLst/>
                        <a:latin typeface="Aptos" panose="020B0004020202020204" pitchFamily="34" charset="0"/>
                      </a:endParaRP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20%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008000"/>
                          </a:solidFill>
                          <a:effectLst/>
                          <a:latin typeface="Aptos" panose="020B0004020202020204" pitchFamily="34" charset="0"/>
                        </a:rPr>
                        <a:t>44%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16%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4037058"/>
                  </a:ext>
                </a:extLst>
              </a:tr>
              <a:tr h="361200">
                <a:tc>
                  <a:txBody>
                    <a:bodyPr/>
                    <a:lstStyle/>
                    <a:p>
                      <a:pPr marL="144000" algn="l" rtl="0" fontAlgn="ctr"/>
                      <a:r>
                        <a:rPr lang="en-CA" sz="1050" b="0" u="none" strike="noStrike" noProof="0">
                          <a:solidFill>
                            <a:schemeClr val="tx1"/>
                          </a:solidFill>
                          <a:effectLst/>
                          <a:latin typeface="Aptos" panose="020B0004020202020204" pitchFamily="34" charset="0"/>
                        </a:rPr>
                        <a:t>Somewhat satisfied</a:t>
                      </a:r>
                      <a:endParaRPr lang="en-CA" sz="1050" b="0" i="0" u="none" strike="noStrike" noProof="0">
                        <a:solidFill>
                          <a:schemeClr val="tx1"/>
                        </a:solidFill>
                        <a:effectLst/>
                        <a:latin typeface="Aptos" panose="020B0004020202020204" pitchFamily="34" charset="0"/>
                      </a:endParaRP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37%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008000"/>
                          </a:solidFill>
                          <a:effectLst/>
                          <a:latin typeface="Aptos" panose="020B0004020202020204" pitchFamily="34" charset="0"/>
                        </a:rPr>
                        <a:t>51%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17%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57%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61%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7393834"/>
                  </a:ext>
                </a:extLst>
              </a:tr>
              <a:tr h="361200">
                <a:tc>
                  <a:txBody>
                    <a:bodyPr/>
                    <a:lstStyle/>
                    <a:p>
                      <a:pPr marL="72000" algn="l" rtl="0" fontAlgn="ctr"/>
                      <a:r>
                        <a:rPr lang="en-CA" sz="1050" b="1" i="0" u="none" strike="noStrike" noProof="0">
                          <a:solidFill>
                            <a:schemeClr val="tx1"/>
                          </a:solidFill>
                          <a:effectLst/>
                          <a:latin typeface="Aptos" panose="020B0004020202020204" pitchFamily="34" charset="0"/>
                        </a:rPr>
                        <a:t>TOTAL DISSATISFIED</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35%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FF0000"/>
                          </a:solidFill>
                          <a:effectLst/>
                          <a:latin typeface="Aptos" panose="020B0004020202020204" pitchFamily="34" charset="0"/>
                        </a:rPr>
                        <a:t>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78%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5849059"/>
                  </a:ext>
                </a:extLst>
              </a:tr>
              <a:tr h="361200">
                <a:tc>
                  <a:txBody>
                    <a:bodyPr/>
                    <a:lstStyle/>
                    <a:p>
                      <a:pPr marL="144000" algn="l" rtl="0" fontAlgn="ctr"/>
                      <a:r>
                        <a:rPr lang="en-CA" sz="1050" b="0" i="0" u="none" strike="noStrike" noProof="0">
                          <a:solidFill>
                            <a:schemeClr val="tx1"/>
                          </a:solidFill>
                          <a:effectLst/>
                          <a:latin typeface="Aptos" panose="020B0004020202020204" pitchFamily="34" charset="0"/>
                        </a:rPr>
                        <a:t>Somewhat dissatisfied</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14%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FF0000"/>
                          </a:solidFill>
                          <a:effectLst/>
                          <a:latin typeface="Aptos" panose="020B0004020202020204" pitchFamily="34" charset="0"/>
                        </a:rPr>
                        <a:t>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18%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705069"/>
                  </a:ext>
                </a:extLst>
              </a:tr>
              <a:tr h="361200">
                <a:tc>
                  <a:txBody>
                    <a:bodyPr/>
                    <a:lstStyle/>
                    <a:p>
                      <a:pPr marL="144000" algn="l" rtl="0" fontAlgn="ctr"/>
                      <a:r>
                        <a:rPr lang="en-CA" sz="1050" b="0" i="0" u="none" strike="noStrike" noProof="0">
                          <a:solidFill>
                            <a:schemeClr val="tx1"/>
                          </a:solidFill>
                          <a:effectLst/>
                          <a:latin typeface="Aptos" panose="020B0004020202020204" pitchFamily="34" charset="0"/>
                        </a:rPr>
                        <a:t>Very dissatisfied</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FF0000"/>
                          </a:solidFill>
                          <a:effectLst/>
                          <a:latin typeface="Aptos" panose="020B0004020202020204" pitchFamily="34" charset="0"/>
                        </a:rPr>
                        <a:t>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55%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11%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10%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5916175"/>
                  </a:ext>
                </a:extLst>
              </a:tr>
              <a:tr h="361200">
                <a:tc>
                  <a:txBody>
                    <a:bodyPr/>
                    <a:lstStyle/>
                    <a:p>
                      <a:pPr marL="72000" algn="l" rtl="0" fontAlgn="ctr"/>
                      <a:r>
                        <a:rPr lang="en-CA" sz="1050" b="0" i="0" u="none" strike="noStrike" noProof="0">
                          <a:solidFill>
                            <a:schemeClr val="tx1"/>
                          </a:solidFill>
                          <a:effectLst/>
                          <a:latin typeface="Aptos" panose="020B0004020202020204" pitchFamily="34" charset="0"/>
                        </a:rPr>
                        <a:t>Don’t know </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07008"/>
                  </a:ext>
                </a:extLst>
              </a:tr>
            </a:tbl>
          </a:graphicData>
        </a:graphic>
      </p:graphicFrame>
      <p:grpSp>
        <p:nvGrpSpPr>
          <p:cNvPr id="13" name="Groupe 12">
            <a:extLst>
              <a:ext uri="{FF2B5EF4-FFF2-40B4-BE49-F238E27FC236}">
                <a16:creationId xmlns:a16="http://schemas.microsoft.com/office/drawing/2014/main" id="{142EA65E-B7F4-49BD-D560-AC46909C7F27}"/>
              </a:ext>
            </a:extLst>
          </p:cNvPr>
          <p:cNvGrpSpPr/>
          <p:nvPr>
            <p:custDataLst>
              <p:tags r:id="rId3"/>
            </p:custDataLst>
          </p:nvPr>
        </p:nvGrpSpPr>
        <p:grpSpPr>
          <a:xfrm>
            <a:off x="7708485" y="1950196"/>
            <a:ext cx="342626" cy="342626"/>
            <a:chOff x="5633449" y="3122408"/>
            <a:chExt cx="342626" cy="342626"/>
          </a:xfrm>
        </p:grpSpPr>
        <p:sp>
          <p:nvSpPr>
            <p:cNvPr id="14" name="Rounded Rectangle 5">
              <a:extLst>
                <a:ext uri="{FF2B5EF4-FFF2-40B4-BE49-F238E27FC236}">
                  <a16:creationId xmlns:a16="http://schemas.microsoft.com/office/drawing/2014/main" id="{BED1919A-4C9C-CA41-984B-88CAE963FF90}"/>
                </a:ext>
              </a:extLst>
            </p:cNvPr>
            <p:cNvSpPr/>
            <p:nvPr/>
          </p:nvSpPr>
          <p:spPr>
            <a:xfrm>
              <a:off x="5633449" y="3122408"/>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15" name="Image 14">
              <a:extLst>
                <a:ext uri="{FF2B5EF4-FFF2-40B4-BE49-F238E27FC236}">
                  <a16:creationId xmlns:a16="http://schemas.microsoft.com/office/drawing/2014/main" id="{E6E74A37-4E04-31F4-63F7-5E24AA66F1C0}"/>
                </a:ext>
              </a:extLst>
            </p:cNvPr>
            <p:cNvPicPr>
              <a:picLocks noChangeAspect="1"/>
            </p:cNvPicPr>
            <p:nvPr>
              <p:custDataLst>
                <p:tags r:id="rId15"/>
              </p:custDataLst>
            </p:nvPr>
          </p:nvPicPr>
          <p:blipFill>
            <a:blip r:embed="rId17" cstate="print">
              <a:extLst>
                <a:ext uri="{28A0092B-C50C-407E-A947-70E740481C1C}">
                  <a14:useLocalDpi xmlns:a14="http://schemas.microsoft.com/office/drawing/2010/main"/>
                </a:ext>
              </a:extLst>
            </a:blip>
            <a:stretch>
              <a:fillRect/>
            </a:stretch>
          </p:blipFill>
          <p:spPr>
            <a:xfrm>
              <a:off x="5649782" y="3255588"/>
              <a:ext cx="306144" cy="91844"/>
            </a:xfrm>
            <a:prstGeom prst="rect">
              <a:avLst/>
            </a:prstGeom>
          </p:spPr>
        </p:pic>
      </p:grpSp>
      <p:grpSp>
        <p:nvGrpSpPr>
          <p:cNvPr id="19" name="Groupe 18">
            <a:extLst>
              <a:ext uri="{FF2B5EF4-FFF2-40B4-BE49-F238E27FC236}">
                <a16:creationId xmlns:a16="http://schemas.microsoft.com/office/drawing/2014/main" id="{7F74E239-073F-561D-B6A6-8CAF58CDAC3D}"/>
              </a:ext>
            </a:extLst>
          </p:cNvPr>
          <p:cNvGrpSpPr/>
          <p:nvPr>
            <p:custDataLst>
              <p:tags r:id="rId4"/>
            </p:custDataLst>
          </p:nvPr>
        </p:nvGrpSpPr>
        <p:grpSpPr>
          <a:xfrm>
            <a:off x="8463715" y="1950196"/>
            <a:ext cx="342626" cy="342626"/>
            <a:chOff x="7017017" y="3122408"/>
            <a:chExt cx="342626" cy="342626"/>
          </a:xfrm>
        </p:grpSpPr>
        <p:sp>
          <p:nvSpPr>
            <p:cNvPr id="21" name="Rounded Rectangle 5">
              <a:extLst>
                <a:ext uri="{FF2B5EF4-FFF2-40B4-BE49-F238E27FC236}">
                  <a16:creationId xmlns:a16="http://schemas.microsoft.com/office/drawing/2014/main" id="{EBEF0628-D50C-EF51-9BED-B888821254D1}"/>
                </a:ext>
              </a:extLst>
            </p:cNvPr>
            <p:cNvSpPr/>
            <p:nvPr/>
          </p:nvSpPr>
          <p:spPr>
            <a:xfrm>
              <a:off x="7017017" y="3122408"/>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22" name="Image 21">
              <a:extLst>
                <a:ext uri="{FF2B5EF4-FFF2-40B4-BE49-F238E27FC236}">
                  <a16:creationId xmlns:a16="http://schemas.microsoft.com/office/drawing/2014/main" id="{D4CDB2EF-0D84-9CB1-8B76-EBEB909E9FA9}"/>
                </a:ext>
              </a:extLst>
            </p:cNvPr>
            <p:cNvPicPr>
              <a:picLocks noChangeAspect="1"/>
            </p:cNvPicPr>
            <p:nvPr>
              <p:custDataLst>
                <p:tags r:id="rId14"/>
              </p:custDataLst>
            </p:nvPr>
          </p:nvPicPr>
          <p:blipFill>
            <a:blip r:embed="rId18" cstate="print">
              <a:extLst>
                <a:ext uri="{28A0092B-C50C-407E-A947-70E740481C1C}">
                  <a14:useLocalDpi xmlns:a14="http://schemas.microsoft.com/office/drawing/2010/main"/>
                </a:ext>
              </a:extLst>
            </a:blip>
            <a:stretch>
              <a:fillRect/>
            </a:stretch>
          </p:blipFill>
          <p:spPr>
            <a:xfrm>
              <a:off x="7100465" y="3196821"/>
              <a:ext cx="204480" cy="227102"/>
            </a:xfrm>
            <a:prstGeom prst="rect">
              <a:avLst/>
            </a:prstGeom>
          </p:spPr>
        </p:pic>
      </p:grpSp>
      <p:sp>
        <p:nvSpPr>
          <p:cNvPr id="24" name="Rounded Rectangle 5">
            <a:extLst>
              <a:ext uri="{FF2B5EF4-FFF2-40B4-BE49-F238E27FC236}">
                <a16:creationId xmlns:a16="http://schemas.microsoft.com/office/drawing/2014/main" id="{6B8A8369-7AB9-B3D8-4C4A-BA4A754F3017}"/>
              </a:ext>
            </a:extLst>
          </p:cNvPr>
          <p:cNvSpPr/>
          <p:nvPr>
            <p:custDataLst>
              <p:tags r:id="rId5"/>
            </p:custDataLst>
          </p:nvPr>
        </p:nvSpPr>
        <p:spPr>
          <a:xfrm>
            <a:off x="9192014" y="1940885"/>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sp>
        <p:nvSpPr>
          <p:cNvPr id="20" name="Title 2">
            <a:extLst>
              <a:ext uri="{FF2B5EF4-FFF2-40B4-BE49-F238E27FC236}">
                <a16:creationId xmlns:a16="http://schemas.microsoft.com/office/drawing/2014/main" id="{5A3BF21E-8B03-CAC5-EFD0-64260705ADC2}"/>
              </a:ext>
            </a:extLst>
          </p:cNvPr>
          <p:cNvSpPr>
            <a:spLocks noGrp="1"/>
          </p:cNvSpPr>
          <p:nvPr>
            <p:ph type="title"/>
            <p:custDataLst>
              <p:tags r:id="rId6"/>
            </p:custDataLst>
          </p:nvPr>
        </p:nvSpPr>
        <p:spPr>
          <a:xfrm>
            <a:off x="450577" y="301658"/>
            <a:ext cx="1718279" cy="259558"/>
          </a:xfrm>
        </p:spPr>
        <p:txBody>
          <a:bodyPr/>
          <a:lstStyle/>
          <a:p>
            <a:r>
              <a:rPr lang="en-CA" b="1" noProof="0">
                <a:solidFill>
                  <a:schemeClr val="accent1"/>
                </a:solidFill>
              </a:rPr>
              <a:t>Survey of Canadians </a:t>
            </a:r>
          </a:p>
        </p:txBody>
      </p:sp>
      <p:grpSp>
        <p:nvGrpSpPr>
          <p:cNvPr id="26" name="Groupe 25">
            <a:extLst>
              <a:ext uri="{FF2B5EF4-FFF2-40B4-BE49-F238E27FC236}">
                <a16:creationId xmlns:a16="http://schemas.microsoft.com/office/drawing/2014/main" id="{0C842685-0BB2-C90B-D6FB-44DFB4C3EC4C}"/>
              </a:ext>
            </a:extLst>
          </p:cNvPr>
          <p:cNvGrpSpPr/>
          <p:nvPr>
            <p:custDataLst>
              <p:tags r:id="rId7"/>
            </p:custDataLst>
          </p:nvPr>
        </p:nvGrpSpPr>
        <p:grpSpPr>
          <a:xfrm>
            <a:off x="6910208" y="1944465"/>
            <a:ext cx="342626" cy="342626"/>
            <a:chOff x="4260242" y="3105330"/>
            <a:chExt cx="342626" cy="342626"/>
          </a:xfrm>
        </p:grpSpPr>
        <p:sp>
          <p:nvSpPr>
            <p:cNvPr id="27" name="Rounded Rectangle 5">
              <a:extLst>
                <a:ext uri="{FF2B5EF4-FFF2-40B4-BE49-F238E27FC236}">
                  <a16:creationId xmlns:a16="http://schemas.microsoft.com/office/drawing/2014/main" id="{E8E49FBB-A929-6F0D-29D8-EB31DF175015}"/>
                </a:ext>
              </a:extLst>
            </p:cNvPr>
            <p:cNvSpPr/>
            <p:nvPr/>
          </p:nvSpPr>
          <p:spPr>
            <a:xfrm>
              <a:off x="4260242" y="3105330"/>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28" name="Picture 2" descr="Official Logos - Conservative Party of Canada">
              <a:extLst>
                <a:ext uri="{FF2B5EF4-FFF2-40B4-BE49-F238E27FC236}">
                  <a16:creationId xmlns:a16="http://schemas.microsoft.com/office/drawing/2014/main" id="{0FB5D7DD-46ED-88C0-B619-7E585C8D6427}"/>
                </a:ext>
              </a:extLst>
            </p:cNvPr>
            <p:cNvPicPr>
              <a:picLocks noChangeAspect="1" noChangeArrowheads="1"/>
            </p:cNvPicPr>
            <p:nvPr>
              <p:custDataLst>
                <p:tags r:id="rId13"/>
              </p:custDataLst>
            </p:nvPr>
          </p:nvPicPr>
          <p:blipFill>
            <a:blip r:embed="rId19" cstate="print">
              <a:extLst>
                <a:ext uri="{28A0092B-C50C-407E-A947-70E740481C1C}">
                  <a14:useLocalDpi xmlns:a14="http://schemas.microsoft.com/office/drawing/2010/main"/>
                </a:ext>
              </a:extLst>
            </a:blip>
            <a:srcRect/>
            <a:stretch>
              <a:fillRect/>
            </a:stretch>
          </p:blipFill>
          <p:spPr bwMode="auto">
            <a:xfrm>
              <a:off x="4327219" y="3169327"/>
              <a:ext cx="189525" cy="2146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e 28">
            <a:extLst>
              <a:ext uri="{FF2B5EF4-FFF2-40B4-BE49-F238E27FC236}">
                <a16:creationId xmlns:a16="http://schemas.microsoft.com/office/drawing/2014/main" id="{2D5EB2B3-F994-A2C0-7300-19B81230A3C4}"/>
              </a:ext>
            </a:extLst>
          </p:cNvPr>
          <p:cNvGrpSpPr/>
          <p:nvPr>
            <p:custDataLst>
              <p:tags r:id="rId8"/>
            </p:custDataLst>
          </p:nvPr>
        </p:nvGrpSpPr>
        <p:grpSpPr>
          <a:xfrm>
            <a:off x="6181909" y="1944465"/>
            <a:ext cx="342626" cy="342626"/>
            <a:chOff x="4945486" y="3122408"/>
            <a:chExt cx="342626" cy="342626"/>
          </a:xfrm>
        </p:grpSpPr>
        <p:sp>
          <p:nvSpPr>
            <p:cNvPr id="30" name="Rounded Rectangle 5">
              <a:extLst>
                <a:ext uri="{FF2B5EF4-FFF2-40B4-BE49-F238E27FC236}">
                  <a16:creationId xmlns:a16="http://schemas.microsoft.com/office/drawing/2014/main" id="{3F010824-07A9-FB9E-37AD-F51AB883F8CE}"/>
                </a:ext>
              </a:extLst>
            </p:cNvPr>
            <p:cNvSpPr/>
            <p:nvPr/>
          </p:nvSpPr>
          <p:spPr>
            <a:xfrm>
              <a:off x="4945486" y="3122408"/>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31" name="Picture 2">
              <a:extLst>
                <a:ext uri="{FF2B5EF4-FFF2-40B4-BE49-F238E27FC236}">
                  <a16:creationId xmlns:a16="http://schemas.microsoft.com/office/drawing/2014/main" id="{B0E7A1FF-1D68-FC8A-FEA5-4C9987B4C687}"/>
                </a:ext>
              </a:extLst>
            </p:cNvPr>
            <p:cNvPicPr>
              <a:picLocks noChangeAspect="1" noChangeArrowheads="1"/>
            </p:cNvPicPr>
            <p:nvPr>
              <p:custDataLst>
                <p:tags r:id="rId12"/>
              </p:custDataLst>
            </p:nvPr>
          </p:nvPicPr>
          <p:blipFill>
            <a:blip r:embed="rId20" cstate="print">
              <a:extLst>
                <a:ext uri="{28A0092B-C50C-407E-A947-70E740481C1C}">
                  <a14:useLocalDpi xmlns:a14="http://schemas.microsoft.com/office/drawing/2010/main"/>
                </a:ext>
              </a:extLst>
            </a:blip>
            <a:srcRect/>
            <a:stretch>
              <a:fillRect/>
            </a:stretch>
          </p:blipFill>
          <p:spPr bwMode="auto">
            <a:xfrm>
              <a:off x="5022451" y="3186094"/>
              <a:ext cx="217030" cy="21703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1">
            <a:extLst>
              <a:ext uri="{FF2B5EF4-FFF2-40B4-BE49-F238E27FC236}">
                <a16:creationId xmlns:a16="http://schemas.microsoft.com/office/drawing/2014/main" id="{7B110549-2FD4-F257-EE73-EE8541A6E691}"/>
              </a:ext>
            </a:extLst>
          </p:cNvPr>
          <p:cNvSpPr txBox="1"/>
          <p:nvPr>
            <p:custDataLst>
              <p:tags r:id="rId9"/>
            </p:custDataLst>
          </p:nvPr>
        </p:nvSpPr>
        <p:spPr>
          <a:xfrm>
            <a:off x="458256" y="1026662"/>
            <a:ext cx="11197971" cy="661720"/>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Q2. </a:t>
            </a:r>
            <a:r>
              <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Are you very satisfied, somewhat satisfied, somewhat dissatisfied, or very dissatisfied with the Canadian government led by Mark Carney?</a:t>
            </a:r>
          </a:p>
          <a:p>
            <a:pPr marL="0" marR="0" lvl="0" indent="0" algn="l" defTabSz="609585" rtl="0" eaLnBrk="1" fontAlgn="auto" latinLnBrk="0" hangingPunct="1">
              <a:lnSpc>
                <a:spcPct val="100000"/>
              </a:lnSpc>
              <a:spcBef>
                <a:spcPts val="0"/>
              </a:spcBef>
              <a:spcAft>
                <a:spcPts val="0"/>
              </a:spcAft>
              <a:buClrTx/>
              <a:buSzTx/>
              <a:buFontTx/>
              <a:buNone/>
              <a:tabLst/>
              <a:defRPr/>
            </a:pPr>
            <a:r>
              <a:rPr lang="en-CA" sz="900" noProof="0">
                <a:solidFill>
                  <a:srgbClr val="515156"/>
                </a:solidFill>
                <a:latin typeface="Aptos Light" panose="020B0004020202020204" pitchFamily="34" charset="0"/>
              </a:rPr>
              <a:t>Base: All respondents (n=1,521)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endParaRPr>
          </a:p>
        </p:txBody>
      </p:sp>
      <p:sp>
        <p:nvSpPr>
          <p:cNvPr id="6" name="Text Placeholder 4">
            <a:extLst>
              <a:ext uri="{FF2B5EF4-FFF2-40B4-BE49-F238E27FC236}">
                <a16:creationId xmlns:a16="http://schemas.microsoft.com/office/drawing/2014/main" id="{5B4F42A3-C86A-ECE9-FE58-1866ABDE10D9}"/>
              </a:ext>
            </a:extLst>
          </p:cNvPr>
          <p:cNvSpPr txBox="1">
            <a:spLocks/>
          </p:cNvSpPr>
          <p:nvPr>
            <p:custDataLst>
              <p:tags r:id="rId10"/>
            </p:custDataLst>
          </p:nvPr>
        </p:nvSpPr>
        <p:spPr>
          <a:xfrm>
            <a:off x="450576" y="657226"/>
            <a:ext cx="10486010" cy="3587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Satisfaction of the Canadian Government Led by Mark Carney – </a:t>
            </a:r>
            <a:r>
              <a:rPr kumimoji="0" lang="en-CA" sz="2000" b="0" i="1" u="none" strike="noStrike" kern="1200" cap="none" spc="0" normalizeH="0" baseline="0" noProof="0">
                <a:ln>
                  <a:noFill/>
                </a:ln>
                <a:solidFill>
                  <a:srgbClr val="212121"/>
                </a:solidFill>
                <a:effectLst/>
                <a:uLnTx/>
                <a:uFillTx/>
                <a:latin typeface="Aptos" panose="020B0004020202020204" pitchFamily="34" charset="0"/>
                <a:ea typeface="+mn-ea"/>
                <a:cs typeface="+mn-cs"/>
              </a:rPr>
              <a:t>By Voting Intentions </a:t>
            </a:r>
          </a:p>
        </p:txBody>
      </p:sp>
      <p:pic>
        <p:nvPicPr>
          <p:cNvPr id="2" name="Picture 2" descr="Official Branding – Green Party Of Canada">
            <a:extLst>
              <a:ext uri="{FF2B5EF4-FFF2-40B4-BE49-F238E27FC236}">
                <a16:creationId xmlns:a16="http://schemas.microsoft.com/office/drawing/2014/main" id="{36B1E6CE-317D-8DE4-A453-FBC672B035D2}"/>
              </a:ext>
            </a:extLst>
          </p:cNvPr>
          <p:cNvPicPr>
            <a:picLocks noChangeAspect="1" noChangeArrowheads="1"/>
          </p:cNvPicPr>
          <p:nvPr>
            <p:custDataLst>
              <p:tags r:id="rId11"/>
            </p:custDataLst>
          </p:nvPr>
        </p:nvPicPr>
        <p:blipFill>
          <a:blip r:embed="rId21">
            <a:extLst>
              <a:ext uri="{28A0092B-C50C-407E-A947-70E740481C1C}">
                <a14:useLocalDpi xmlns:a14="http://schemas.microsoft.com/office/drawing/2010/main" val="0"/>
              </a:ext>
            </a:extLst>
          </a:blip>
          <a:srcRect/>
          <a:stretch>
            <a:fillRect/>
          </a:stretch>
        </p:blipFill>
        <p:spPr bwMode="auto">
          <a:xfrm>
            <a:off x="9227167" y="2073529"/>
            <a:ext cx="272319" cy="9596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A4969473-5028-697A-3353-6310207D86AB}"/>
              </a:ext>
            </a:extLst>
          </p:cNvPr>
          <p:cNvSpPr txBox="1"/>
          <p:nvPr/>
        </p:nvSpPr>
        <p:spPr>
          <a:xfrm>
            <a:off x="598910" y="6549336"/>
            <a:ext cx="5925625" cy="230832"/>
          </a:xfrm>
          <a:prstGeom prst="rect">
            <a:avLst/>
          </a:prstGeom>
          <a:noFill/>
        </p:spPr>
        <p:txBody>
          <a:bodyPr wrap="square" rtlCol="0">
            <a:spAutoFit/>
          </a:bodyPr>
          <a:lstStyle/>
          <a:p>
            <a:r>
              <a:rPr lang="fr-CA" sz="900">
                <a:latin typeface="Aptos" panose="020B0004020202020204" pitchFamily="34" charset="0"/>
              </a:rPr>
              <a:t>*Due to the </a:t>
            </a:r>
            <a:r>
              <a:rPr lang="fr-CA" sz="900" err="1">
                <a:latin typeface="Aptos" panose="020B0004020202020204" pitchFamily="34" charset="0"/>
              </a:rPr>
              <a:t>low</a:t>
            </a:r>
            <a:r>
              <a:rPr lang="fr-CA" sz="900">
                <a:latin typeface="Aptos" panose="020B0004020202020204" pitchFamily="34" charset="0"/>
              </a:rPr>
              <a:t> </a:t>
            </a:r>
            <a:r>
              <a:rPr lang="fr-CA" sz="900" err="1">
                <a:latin typeface="Aptos" panose="020B0004020202020204" pitchFamily="34" charset="0"/>
              </a:rPr>
              <a:t>number</a:t>
            </a:r>
            <a:r>
              <a:rPr lang="fr-CA" sz="900">
                <a:latin typeface="Aptos" panose="020B0004020202020204" pitchFamily="34" charset="0"/>
              </a:rPr>
              <a:t> of </a:t>
            </a:r>
            <a:r>
              <a:rPr lang="fr-CA" sz="900" err="1">
                <a:latin typeface="Aptos" panose="020B0004020202020204" pitchFamily="34" charset="0"/>
              </a:rPr>
              <a:t>respondents</a:t>
            </a:r>
            <a:r>
              <a:rPr lang="fr-CA" sz="900">
                <a:latin typeface="Aptos" panose="020B0004020202020204" pitchFamily="34" charset="0"/>
              </a:rPr>
              <a:t> (n&lt;30), </a:t>
            </a:r>
            <a:r>
              <a:rPr lang="fr-CA" sz="900" err="1">
                <a:latin typeface="Aptos" panose="020B0004020202020204" pitchFamily="34" charset="0"/>
              </a:rPr>
              <a:t>results</a:t>
            </a:r>
            <a:r>
              <a:rPr lang="fr-CA" sz="900">
                <a:latin typeface="Aptos" panose="020B0004020202020204" pitchFamily="34" charset="0"/>
              </a:rPr>
              <a:t> are </a:t>
            </a:r>
            <a:r>
              <a:rPr lang="fr-CA" sz="900" err="1">
                <a:latin typeface="Aptos" panose="020B0004020202020204" pitchFamily="34" charset="0"/>
              </a:rPr>
              <a:t>presented</a:t>
            </a:r>
            <a:r>
              <a:rPr lang="fr-CA" sz="900">
                <a:latin typeface="Aptos" panose="020B0004020202020204" pitchFamily="34" charset="0"/>
              </a:rPr>
              <a:t> for indicative </a:t>
            </a:r>
            <a:r>
              <a:rPr lang="fr-CA" sz="900" err="1">
                <a:latin typeface="Aptos" panose="020B0004020202020204" pitchFamily="34" charset="0"/>
              </a:rPr>
              <a:t>purposes</a:t>
            </a:r>
            <a:r>
              <a:rPr lang="fr-CA" sz="900">
                <a:latin typeface="Aptos" panose="020B0004020202020204" pitchFamily="34" charset="0"/>
              </a:rPr>
              <a:t> </a:t>
            </a:r>
            <a:r>
              <a:rPr lang="fr-CA" sz="900" err="1">
                <a:latin typeface="Aptos" panose="020B0004020202020204" pitchFamily="34" charset="0"/>
              </a:rPr>
              <a:t>only</a:t>
            </a:r>
            <a:r>
              <a:rPr lang="fr-CA" sz="900">
                <a:latin typeface="Aptos" panose="020B0004020202020204" pitchFamily="34" charset="0"/>
              </a:rPr>
              <a:t>.</a:t>
            </a:r>
          </a:p>
        </p:txBody>
      </p:sp>
    </p:spTree>
    <p:extLst>
      <p:ext uri="{BB962C8B-B14F-4D97-AF65-F5344CB8AC3E}">
        <p14:creationId xmlns:p14="http://schemas.microsoft.com/office/powerpoint/2010/main" val="1353637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C80FE-A23A-42E8-BABB-918AC31E551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CECA77-BCD1-C794-0E84-9AF8F60939B3}"/>
              </a:ext>
            </a:extLst>
          </p:cNvPr>
          <p:cNvSpPr>
            <a:spLocks noGrp="1"/>
          </p:cNvSpPr>
          <p:nvPr>
            <p:ph type="sldNum" sz="quarter" idx="12"/>
            <p:custDataLst>
              <p:tags r:id="rId1"/>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sp>
        <p:nvSpPr>
          <p:cNvPr id="20" name="Title 2">
            <a:extLst>
              <a:ext uri="{FF2B5EF4-FFF2-40B4-BE49-F238E27FC236}">
                <a16:creationId xmlns:a16="http://schemas.microsoft.com/office/drawing/2014/main" id="{7423774C-07E4-F49D-18AE-913488A32404}"/>
              </a:ext>
            </a:extLst>
          </p:cNvPr>
          <p:cNvSpPr>
            <a:spLocks noGrp="1"/>
          </p:cNvSpPr>
          <p:nvPr>
            <p:ph type="title"/>
            <p:custDataLst>
              <p:tags r:id="rId2"/>
            </p:custDataLst>
          </p:nvPr>
        </p:nvSpPr>
        <p:spPr>
          <a:xfrm>
            <a:off x="450577" y="301658"/>
            <a:ext cx="1718279" cy="259558"/>
          </a:xfrm>
        </p:spPr>
        <p:txBody>
          <a:bodyPr/>
          <a:lstStyle/>
          <a:p>
            <a:r>
              <a:rPr lang="en-CA" b="1" noProof="0">
                <a:solidFill>
                  <a:schemeClr val="accent1"/>
                </a:solidFill>
              </a:rPr>
              <a:t>Survey of Canadians </a:t>
            </a:r>
          </a:p>
        </p:txBody>
      </p:sp>
      <p:sp>
        <p:nvSpPr>
          <p:cNvPr id="4" name="TextBox 1">
            <a:extLst>
              <a:ext uri="{FF2B5EF4-FFF2-40B4-BE49-F238E27FC236}">
                <a16:creationId xmlns:a16="http://schemas.microsoft.com/office/drawing/2014/main" id="{9ED194E8-1245-0196-5F17-324D171E0304}"/>
              </a:ext>
            </a:extLst>
          </p:cNvPr>
          <p:cNvSpPr txBox="1"/>
          <p:nvPr>
            <p:custDataLst>
              <p:tags r:id="rId3"/>
            </p:custDataLst>
          </p:nvPr>
        </p:nvSpPr>
        <p:spPr>
          <a:xfrm>
            <a:off x="458256" y="1026662"/>
            <a:ext cx="11197971" cy="446276"/>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Q2. </a:t>
            </a:r>
            <a:r>
              <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Are you very satisfied, somewhat satisfied, somewhat dissatisfied, or very dissatisfied with the Canadian government led by Mark Carney?</a:t>
            </a:r>
          </a:p>
          <a:p>
            <a:pPr marL="0" marR="0" lvl="0" indent="0" algn="l" defTabSz="609585" rtl="0" eaLnBrk="1" fontAlgn="auto" latinLnBrk="0" hangingPunct="1">
              <a:lnSpc>
                <a:spcPct val="100000"/>
              </a:lnSpc>
              <a:spcBef>
                <a:spcPts val="0"/>
              </a:spcBef>
              <a:spcAft>
                <a:spcPts val="0"/>
              </a:spcAft>
              <a:buClrTx/>
              <a:buSzTx/>
              <a:buFontTx/>
              <a:buNone/>
              <a:tabLst/>
              <a:defRPr/>
            </a:pPr>
            <a:r>
              <a:rPr lang="en-CA" sz="900" noProof="0">
                <a:solidFill>
                  <a:srgbClr val="515156"/>
                </a:solidFill>
                <a:latin typeface="Aptos Light" panose="020B0004020202020204" pitchFamily="34" charset="0"/>
              </a:rPr>
              <a:t>Base: All respondents</a:t>
            </a:r>
            <a:endPar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endParaRPr>
          </a:p>
        </p:txBody>
      </p:sp>
      <p:sp>
        <p:nvSpPr>
          <p:cNvPr id="6" name="Text Placeholder 4">
            <a:extLst>
              <a:ext uri="{FF2B5EF4-FFF2-40B4-BE49-F238E27FC236}">
                <a16:creationId xmlns:a16="http://schemas.microsoft.com/office/drawing/2014/main" id="{FECC5907-1684-285D-2645-BEC98DBEE2E9}"/>
              </a:ext>
            </a:extLst>
          </p:cNvPr>
          <p:cNvSpPr txBox="1">
            <a:spLocks/>
          </p:cNvSpPr>
          <p:nvPr>
            <p:custDataLst>
              <p:tags r:id="rId4"/>
            </p:custDataLst>
          </p:nvPr>
        </p:nvSpPr>
        <p:spPr>
          <a:xfrm>
            <a:off x="450576" y="657226"/>
            <a:ext cx="10486010" cy="3587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Satisfaction of the Canadian Government Led by Mark Carney – </a:t>
            </a:r>
            <a:r>
              <a:rPr lang="en-CA" i="1" noProof="0">
                <a:solidFill>
                  <a:srgbClr val="212121"/>
                </a:solidFill>
              </a:rPr>
              <a:t>Trended</a:t>
            </a:r>
            <a:endParaRPr kumimoji="0" lang="en-CA" sz="2000" b="0" i="1"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graphicFrame>
        <p:nvGraphicFramePr>
          <p:cNvPr id="10" name="Graphique 9">
            <a:extLst>
              <a:ext uri="{FF2B5EF4-FFF2-40B4-BE49-F238E27FC236}">
                <a16:creationId xmlns:a16="http://schemas.microsoft.com/office/drawing/2014/main" id="{5FD6AE58-291B-E48C-F970-7B3215EA9E07}"/>
              </a:ext>
            </a:extLst>
          </p:cNvPr>
          <p:cNvGraphicFramePr/>
          <p:nvPr>
            <p:custDataLst>
              <p:tags r:id="rId5"/>
            </p:custDataLst>
            <p:extLst>
              <p:ext uri="{D42A27DB-BD31-4B8C-83A1-F6EECF244321}">
                <p14:modId xmlns:p14="http://schemas.microsoft.com/office/powerpoint/2010/main" val="4268218101"/>
              </p:ext>
            </p:extLst>
          </p:nvPr>
        </p:nvGraphicFramePr>
        <p:xfrm>
          <a:off x="458256" y="2036501"/>
          <a:ext cx="10988949" cy="389008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296020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95953-2B0A-9F2C-1BCD-2706A91D440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791E7B-72A2-1D4F-8A90-1659BF70EA62}"/>
              </a:ext>
            </a:extLst>
          </p:cNvPr>
          <p:cNvSpPr>
            <a:spLocks noGrp="1"/>
          </p:cNvSpPr>
          <p:nvPr>
            <p:ph type="sldNum" sz="quarter" idx="12"/>
            <p:custDataLst>
              <p:tags r:id="rId1"/>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sp>
        <p:nvSpPr>
          <p:cNvPr id="7" name="Rounded Rectangle 6">
            <a:extLst>
              <a:ext uri="{FF2B5EF4-FFF2-40B4-BE49-F238E27FC236}">
                <a16:creationId xmlns:a16="http://schemas.microsoft.com/office/drawing/2014/main" id="{947063FE-3F2A-F470-6791-6C9D6A14259C}"/>
              </a:ext>
            </a:extLst>
          </p:cNvPr>
          <p:cNvSpPr/>
          <p:nvPr>
            <p:custDataLst>
              <p:tags r:id="rId2"/>
            </p:custDataLst>
          </p:nvPr>
        </p:nvSpPr>
        <p:spPr>
          <a:xfrm>
            <a:off x="458256" y="2246061"/>
            <a:ext cx="11328931" cy="3485666"/>
          </a:xfrm>
          <a:prstGeom prst="roundRect">
            <a:avLst>
              <a:gd name="adj" fmla="val 503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9" name="Chart 8">
            <a:extLst>
              <a:ext uri="{FF2B5EF4-FFF2-40B4-BE49-F238E27FC236}">
                <a16:creationId xmlns:a16="http://schemas.microsoft.com/office/drawing/2014/main" id="{00C3DA92-12A2-B79C-C202-8C3F66FCDE22}"/>
              </a:ext>
            </a:extLst>
          </p:cNvPr>
          <p:cNvGraphicFramePr/>
          <p:nvPr>
            <p:custDataLst>
              <p:tags r:id="rId3"/>
            </p:custDataLst>
            <p:extLst>
              <p:ext uri="{D42A27DB-BD31-4B8C-83A1-F6EECF244321}">
                <p14:modId xmlns:p14="http://schemas.microsoft.com/office/powerpoint/2010/main" val="1244782029"/>
              </p:ext>
            </p:extLst>
          </p:nvPr>
        </p:nvGraphicFramePr>
        <p:xfrm>
          <a:off x="684198" y="2598194"/>
          <a:ext cx="10823603" cy="3265880"/>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1">
            <a:extLst>
              <a:ext uri="{FF2B5EF4-FFF2-40B4-BE49-F238E27FC236}">
                <a16:creationId xmlns:a16="http://schemas.microsoft.com/office/drawing/2014/main" id="{1BFC5979-12B5-86B4-5174-4224384CD17B}"/>
              </a:ext>
            </a:extLst>
          </p:cNvPr>
          <p:cNvSpPr txBox="1"/>
          <p:nvPr>
            <p:custDataLst>
              <p:tags r:id="rId4"/>
            </p:custDataLst>
          </p:nvPr>
        </p:nvSpPr>
        <p:spPr>
          <a:xfrm>
            <a:off x="458256" y="1026662"/>
            <a:ext cx="11197971" cy="661720"/>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Q</a:t>
            </a:r>
            <a:r>
              <a:rPr lang="en-CA" sz="1400" b="1" noProof="0">
                <a:solidFill>
                  <a:srgbClr val="ED1C24"/>
                </a:solidFill>
                <a:latin typeface="Aptos" panose="020B0004020202020204" pitchFamily="34" charset="0"/>
                <a:cs typeface="Aparajita" panose="020B0604020202020204" pitchFamily="34" charset="0"/>
              </a:rPr>
              <a:t>3</a:t>
            </a: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 </a:t>
            </a:r>
            <a:r>
              <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Thinking of Prime Minister Carney and how he has performed so far, in your opinion do you approve or disapprove of the job he is doing?</a:t>
            </a:r>
          </a:p>
          <a:p>
            <a:pPr marL="0" marR="0" lvl="0" indent="0" algn="l" defTabSz="609585" rtl="0" eaLnBrk="1" fontAlgn="auto" latinLnBrk="0" hangingPunct="1">
              <a:lnSpc>
                <a:spcPct val="100000"/>
              </a:lnSpc>
              <a:spcBef>
                <a:spcPts val="0"/>
              </a:spcBef>
              <a:spcAft>
                <a:spcPts val="0"/>
              </a:spcAft>
              <a:buClrTx/>
              <a:buSzTx/>
              <a:buFontTx/>
              <a:buNone/>
              <a:tabLst/>
              <a:defRPr/>
            </a:pPr>
            <a:r>
              <a:rPr lang="en-CA" sz="900" noProof="0">
                <a:solidFill>
                  <a:srgbClr val="515156"/>
                </a:solidFill>
                <a:latin typeface="Aptos Light" panose="020B0004020202020204" pitchFamily="34" charset="0"/>
              </a:rPr>
              <a:t>Base: All respondents (n=1,521)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endParaRPr>
          </a:p>
        </p:txBody>
      </p:sp>
      <p:sp>
        <p:nvSpPr>
          <p:cNvPr id="20" name="Text Placeholder 4">
            <a:extLst>
              <a:ext uri="{FF2B5EF4-FFF2-40B4-BE49-F238E27FC236}">
                <a16:creationId xmlns:a16="http://schemas.microsoft.com/office/drawing/2014/main" id="{2B43D6D7-F6EE-F12D-260C-904A88A5D604}"/>
              </a:ext>
            </a:extLst>
          </p:cNvPr>
          <p:cNvSpPr txBox="1">
            <a:spLocks/>
          </p:cNvSpPr>
          <p:nvPr>
            <p:custDataLst>
              <p:tags r:id="rId5"/>
            </p:custDataLst>
          </p:nvPr>
        </p:nvSpPr>
        <p:spPr>
          <a:xfrm>
            <a:off x="450576" y="657226"/>
            <a:ext cx="10486010" cy="3587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Approval of Prime Minister Carney’s Performance to Date (1/2)</a:t>
            </a:r>
          </a:p>
        </p:txBody>
      </p:sp>
      <p:sp>
        <p:nvSpPr>
          <p:cNvPr id="21" name="Rectangle 20">
            <a:extLst>
              <a:ext uri="{FF2B5EF4-FFF2-40B4-BE49-F238E27FC236}">
                <a16:creationId xmlns:a16="http://schemas.microsoft.com/office/drawing/2014/main" id="{75BD692D-F5AD-3DD5-D230-8A82085B18DD}"/>
              </a:ext>
            </a:extLst>
          </p:cNvPr>
          <p:cNvSpPr/>
          <p:nvPr>
            <p:custDataLst>
              <p:tags r:id="rId6"/>
            </p:custDataLst>
          </p:nvPr>
        </p:nvSpPr>
        <p:spPr>
          <a:xfrm>
            <a:off x="929761" y="3266194"/>
            <a:ext cx="3881789" cy="154378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2" name="Rectangle 21">
            <a:extLst>
              <a:ext uri="{FF2B5EF4-FFF2-40B4-BE49-F238E27FC236}">
                <a16:creationId xmlns:a16="http://schemas.microsoft.com/office/drawing/2014/main" id="{A5C40351-85B1-A364-7C2B-2D86A7F5E20D}"/>
              </a:ext>
            </a:extLst>
          </p:cNvPr>
          <p:cNvSpPr/>
          <p:nvPr>
            <p:custDataLst>
              <p:tags r:id="rId7"/>
            </p:custDataLst>
          </p:nvPr>
        </p:nvSpPr>
        <p:spPr>
          <a:xfrm>
            <a:off x="5177150" y="3697411"/>
            <a:ext cx="3881789" cy="1114610"/>
          </a:xfrm>
          <a:prstGeom prst="rect">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3" name="ZoneTexte 22">
            <a:extLst>
              <a:ext uri="{FF2B5EF4-FFF2-40B4-BE49-F238E27FC236}">
                <a16:creationId xmlns:a16="http://schemas.microsoft.com/office/drawing/2014/main" id="{B3AE685E-9E82-93A6-B1DA-2127833CC263}"/>
              </a:ext>
            </a:extLst>
          </p:cNvPr>
          <p:cNvSpPr txBox="1"/>
          <p:nvPr>
            <p:custDataLst>
              <p:tags r:id="rId8"/>
            </p:custDataLst>
          </p:nvPr>
        </p:nvSpPr>
        <p:spPr>
          <a:xfrm>
            <a:off x="1626074" y="3081528"/>
            <a:ext cx="2489162" cy="369332"/>
          </a:xfrm>
          <a:prstGeom prst="rect">
            <a:avLst/>
          </a:prstGeom>
          <a:solidFill>
            <a:srgbClr val="EEEEEF"/>
          </a:solidFill>
          <a:ln>
            <a:noFill/>
          </a:ln>
        </p:spPr>
        <p:txBody>
          <a:bodyPr wrap="square" rtlCol="0">
            <a:spAutoFit/>
          </a:bodyPr>
          <a:lstStyle/>
          <a:p>
            <a:pPr algn="ctr"/>
            <a:r>
              <a:rPr lang="en-CA" b="1" noProof="0">
                <a:latin typeface="Aptos" panose="020B0004020202020204" pitchFamily="34" charset="0"/>
              </a:rPr>
              <a:t>Total Approve: </a:t>
            </a:r>
            <a:r>
              <a:rPr lang="en-CA" b="1">
                <a:latin typeface="Aptos" panose="020B0004020202020204" pitchFamily="34" charset="0"/>
              </a:rPr>
              <a:t>59</a:t>
            </a:r>
            <a:r>
              <a:rPr lang="en-CA" b="1" noProof="0">
                <a:latin typeface="Aptos" panose="020B0004020202020204" pitchFamily="34" charset="0"/>
              </a:rPr>
              <a:t>%  </a:t>
            </a:r>
          </a:p>
        </p:txBody>
      </p:sp>
      <p:sp>
        <p:nvSpPr>
          <p:cNvPr id="24" name="ZoneTexte 23">
            <a:extLst>
              <a:ext uri="{FF2B5EF4-FFF2-40B4-BE49-F238E27FC236}">
                <a16:creationId xmlns:a16="http://schemas.microsoft.com/office/drawing/2014/main" id="{75CF9A2C-5CF3-CC30-74D5-971C4B6C1E67}"/>
              </a:ext>
            </a:extLst>
          </p:cNvPr>
          <p:cNvSpPr txBox="1"/>
          <p:nvPr>
            <p:custDataLst>
              <p:tags r:id="rId9"/>
            </p:custDataLst>
          </p:nvPr>
        </p:nvSpPr>
        <p:spPr>
          <a:xfrm>
            <a:off x="5781173" y="3512745"/>
            <a:ext cx="2673741" cy="369332"/>
          </a:xfrm>
          <a:prstGeom prst="rect">
            <a:avLst/>
          </a:prstGeom>
          <a:solidFill>
            <a:srgbClr val="EEEEEF"/>
          </a:solidFill>
          <a:ln>
            <a:noFill/>
          </a:ln>
        </p:spPr>
        <p:txBody>
          <a:bodyPr wrap="square" rtlCol="0">
            <a:spAutoFit/>
          </a:bodyPr>
          <a:lstStyle/>
          <a:p>
            <a:pPr algn="ctr"/>
            <a:r>
              <a:rPr lang="en-CA" b="1" noProof="0">
                <a:latin typeface="Aptos" panose="020B0004020202020204" pitchFamily="34" charset="0"/>
              </a:rPr>
              <a:t>Total Disapprove: 33%</a:t>
            </a:r>
          </a:p>
        </p:txBody>
      </p:sp>
      <p:sp>
        <p:nvSpPr>
          <p:cNvPr id="2" name="Title 2">
            <a:extLst>
              <a:ext uri="{FF2B5EF4-FFF2-40B4-BE49-F238E27FC236}">
                <a16:creationId xmlns:a16="http://schemas.microsoft.com/office/drawing/2014/main" id="{1E3C8954-6AF3-7889-8E56-91B2EEF794DA}"/>
              </a:ext>
            </a:extLst>
          </p:cNvPr>
          <p:cNvSpPr>
            <a:spLocks noGrp="1"/>
          </p:cNvSpPr>
          <p:nvPr>
            <p:ph type="title"/>
            <p:custDataLst>
              <p:tags r:id="rId10"/>
            </p:custDataLst>
          </p:nvPr>
        </p:nvSpPr>
        <p:spPr>
          <a:xfrm>
            <a:off x="450577" y="301658"/>
            <a:ext cx="1718279" cy="259558"/>
          </a:xfrm>
        </p:spPr>
        <p:txBody>
          <a:bodyPr/>
          <a:lstStyle/>
          <a:p>
            <a:r>
              <a:rPr lang="en-CA" b="1" noProof="0">
                <a:solidFill>
                  <a:schemeClr val="accent1"/>
                </a:solidFill>
              </a:rPr>
              <a:t>Survey of Canadians </a:t>
            </a:r>
          </a:p>
        </p:txBody>
      </p:sp>
    </p:spTree>
    <p:extLst>
      <p:ext uri="{BB962C8B-B14F-4D97-AF65-F5344CB8AC3E}">
        <p14:creationId xmlns:p14="http://schemas.microsoft.com/office/powerpoint/2010/main" val="3658157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5B681-46E8-AA0D-8CAD-57F3DD23928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CEC9C0-9AB3-0A59-8F87-85DC27C25DFF}"/>
              </a:ext>
            </a:extLst>
          </p:cNvPr>
          <p:cNvSpPr>
            <a:spLocks noGrp="1"/>
          </p:cNvSpPr>
          <p:nvPr>
            <p:ph type="sldNum" sz="quarter" idx="12"/>
            <p:custDataLst>
              <p:tags r:id="rId1"/>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graphicFrame>
        <p:nvGraphicFramePr>
          <p:cNvPr id="2" name="Table 11">
            <a:extLst>
              <a:ext uri="{FF2B5EF4-FFF2-40B4-BE49-F238E27FC236}">
                <a16:creationId xmlns:a16="http://schemas.microsoft.com/office/drawing/2014/main" id="{4A087180-9AED-5EDB-1B14-258C7F555AA8}"/>
              </a:ext>
            </a:extLst>
          </p:cNvPr>
          <p:cNvGraphicFramePr>
            <a:graphicFrameLocks noGrp="1"/>
          </p:cNvGraphicFramePr>
          <p:nvPr>
            <p:custDataLst>
              <p:tags r:id="rId2"/>
            </p:custDataLst>
            <p:extLst>
              <p:ext uri="{D42A27DB-BD31-4B8C-83A1-F6EECF244321}">
                <p14:modId xmlns:p14="http://schemas.microsoft.com/office/powerpoint/2010/main" val="3421856309"/>
              </p:ext>
            </p:extLst>
          </p:nvPr>
        </p:nvGraphicFramePr>
        <p:xfrm>
          <a:off x="646497" y="1891690"/>
          <a:ext cx="10872001" cy="4309081"/>
        </p:xfrm>
        <a:graphic>
          <a:graphicData uri="http://schemas.openxmlformats.org/drawingml/2006/table">
            <a:tbl>
              <a:tblPr firstRow="1" bandRow="1">
                <a:tableStyleId>{2D5ABB26-0587-4C30-8999-92F81FD0307C}</a:tableStyleId>
              </a:tblPr>
              <a:tblGrid>
                <a:gridCol w="2366259">
                  <a:extLst>
                    <a:ext uri="{9D8B030D-6E8A-4147-A177-3AD203B41FA5}">
                      <a16:colId xmlns:a16="http://schemas.microsoft.com/office/drawing/2014/main" val="20000"/>
                    </a:ext>
                  </a:extLst>
                </a:gridCol>
                <a:gridCol w="607553">
                  <a:extLst>
                    <a:ext uri="{9D8B030D-6E8A-4147-A177-3AD203B41FA5}">
                      <a16:colId xmlns:a16="http://schemas.microsoft.com/office/drawing/2014/main" val="2702867133"/>
                    </a:ext>
                  </a:extLst>
                </a:gridCol>
                <a:gridCol w="607553">
                  <a:extLst>
                    <a:ext uri="{9D8B030D-6E8A-4147-A177-3AD203B41FA5}">
                      <a16:colId xmlns:a16="http://schemas.microsoft.com/office/drawing/2014/main" val="1804289795"/>
                    </a:ext>
                  </a:extLst>
                </a:gridCol>
                <a:gridCol w="607553">
                  <a:extLst>
                    <a:ext uri="{9D8B030D-6E8A-4147-A177-3AD203B41FA5}">
                      <a16:colId xmlns:a16="http://schemas.microsoft.com/office/drawing/2014/main" val="3734810199"/>
                    </a:ext>
                  </a:extLst>
                </a:gridCol>
                <a:gridCol w="607553">
                  <a:extLst>
                    <a:ext uri="{9D8B030D-6E8A-4147-A177-3AD203B41FA5}">
                      <a16:colId xmlns:a16="http://schemas.microsoft.com/office/drawing/2014/main" val="2078188943"/>
                    </a:ext>
                  </a:extLst>
                </a:gridCol>
                <a:gridCol w="607553">
                  <a:extLst>
                    <a:ext uri="{9D8B030D-6E8A-4147-A177-3AD203B41FA5}">
                      <a16:colId xmlns:a16="http://schemas.microsoft.com/office/drawing/2014/main" val="2613867192"/>
                    </a:ext>
                  </a:extLst>
                </a:gridCol>
                <a:gridCol w="607553">
                  <a:extLst>
                    <a:ext uri="{9D8B030D-6E8A-4147-A177-3AD203B41FA5}">
                      <a16:colId xmlns:a16="http://schemas.microsoft.com/office/drawing/2014/main" val="913814768"/>
                    </a:ext>
                  </a:extLst>
                </a:gridCol>
                <a:gridCol w="607553">
                  <a:extLst>
                    <a:ext uri="{9D8B030D-6E8A-4147-A177-3AD203B41FA5}">
                      <a16:colId xmlns:a16="http://schemas.microsoft.com/office/drawing/2014/main" val="3833912427"/>
                    </a:ext>
                  </a:extLst>
                </a:gridCol>
                <a:gridCol w="607553">
                  <a:extLst>
                    <a:ext uri="{9D8B030D-6E8A-4147-A177-3AD203B41FA5}">
                      <a16:colId xmlns:a16="http://schemas.microsoft.com/office/drawing/2014/main" val="2927392350"/>
                    </a:ext>
                  </a:extLst>
                </a:gridCol>
                <a:gridCol w="607553">
                  <a:extLst>
                    <a:ext uri="{9D8B030D-6E8A-4147-A177-3AD203B41FA5}">
                      <a16:colId xmlns:a16="http://schemas.microsoft.com/office/drawing/2014/main" val="973580715"/>
                    </a:ext>
                  </a:extLst>
                </a:gridCol>
                <a:gridCol w="607553">
                  <a:extLst>
                    <a:ext uri="{9D8B030D-6E8A-4147-A177-3AD203B41FA5}">
                      <a16:colId xmlns:a16="http://schemas.microsoft.com/office/drawing/2014/main" val="3089538927"/>
                    </a:ext>
                  </a:extLst>
                </a:gridCol>
                <a:gridCol w="607553">
                  <a:extLst>
                    <a:ext uri="{9D8B030D-6E8A-4147-A177-3AD203B41FA5}">
                      <a16:colId xmlns:a16="http://schemas.microsoft.com/office/drawing/2014/main" val="2642826171"/>
                    </a:ext>
                  </a:extLst>
                </a:gridCol>
                <a:gridCol w="607553">
                  <a:extLst>
                    <a:ext uri="{9D8B030D-6E8A-4147-A177-3AD203B41FA5}">
                      <a16:colId xmlns:a16="http://schemas.microsoft.com/office/drawing/2014/main" val="1567178542"/>
                    </a:ext>
                  </a:extLst>
                </a:gridCol>
                <a:gridCol w="607553">
                  <a:extLst>
                    <a:ext uri="{9D8B030D-6E8A-4147-A177-3AD203B41FA5}">
                      <a16:colId xmlns:a16="http://schemas.microsoft.com/office/drawing/2014/main" val="3450213715"/>
                    </a:ext>
                  </a:extLst>
                </a:gridCol>
                <a:gridCol w="607553">
                  <a:extLst>
                    <a:ext uri="{9D8B030D-6E8A-4147-A177-3AD203B41FA5}">
                      <a16:colId xmlns:a16="http://schemas.microsoft.com/office/drawing/2014/main" val="130947560"/>
                    </a:ext>
                  </a:extLst>
                </a:gridCol>
              </a:tblGrid>
              <a:tr h="572300">
                <a:tc>
                  <a:txBody>
                    <a:bodyPr/>
                    <a:lstStyle/>
                    <a:p>
                      <a:pPr algn="l" rtl="0" fontAlgn="ctr">
                        <a:lnSpc>
                          <a:spcPct val="90000"/>
                        </a:lnSpc>
                      </a:pPr>
                      <a:endParaRPr lang="en-CA" sz="1050" b="0" i="0" u="none" strike="noStrike" noProof="0">
                        <a:solidFill>
                          <a:schemeClr val="tx1"/>
                        </a:solidFill>
                        <a:effectLst/>
                        <a:latin typeface="Aptos" panose="020B0004020202020204" pitchFamily="34" charset="0"/>
                      </a:endParaRPr>
                    </a:p>
                  </a:txBody>
                  <a:tcPr marL="16933" marR="16933" marT="16933" marB="0" anchor="ctr">
                    <a:lnB w="6350" cap="flat" cmpd="sng" algn="ctr">
                      <a:solidFill>
                        <a:schemeClr val="tx1"/>
                      </a:solidFill>
                      <a:prstDash val="solid"/>
                      <a:round/>
                      <a:headEnd type="none" w="med" len="med"/>
                      <a:tailEnd type="none" w="med" len="med"/>
                    </a:lnB>
                    <a:noFill/>
                  </a:tcPr>
                </a:tc>
                <a:tc>
                  <a:txBody>
                    <a:bodyPr/>
                    <a:lstStyle/>
                    <a:p>
                      <a:pPr marL="0" marR="0" lvl="0" indent="0" algn="ctr" defTabSz="914377" rtl="0" eaLnBrk="1" fontAlgn="b" latinLnBrk="0" hangingPunct="1">
                        <a:lnSpc>
                          <a:spcPct val="90000"/>
                        </a:lnSpc>
                        <a:spcBef>
                          <a:spcPts val="0"/>
                        </a:spcBef>
                        <a:spcAft>
                          <a:spcPts val="0"/>
                        </a:spcAft>
                        <a:buClrTx/>
                        <a:buSzTx/>
                        <a:buFontTx/>
                        <a:buNone/>
                        <a:tabLst/>
                        <a:defRPr/>
                      </a:pPr>
                      <a:r>
                        <a:rPr lang="en-CA" sz="1050" b="1" u="none" strike="noStrike" noProof="0">
                          <a:solidFill>
                            <a:schemeClr val="tx1"/>
                          </a:solidFill>
                          <a:effectLst/>
                          <a:latin typeface="Aptos" panose="020B0004020202020204" pitchFamily="34" charset="0"/>
                        </a:rPr>
                        <a:t>Total</a:t>
                      </a:r>
                    </a:p>
                    <a:p>
                      <a:pPr marL="0" marR="0" lvl="0" indent="0" algn="ctr" defTabSz="914377" rtl="0" eaLnBrk="1" fontAlgn="b" latinLnBrk="0" hangingPunct="1">
                        <a:lnSpc>
                          <a:spcPct val="90000"/>
                        </a:lnSpc>
                        <a:spcBef>
                          <a:spcPts val="0"/>
                        </a:spcBef>
                        <a:spcAft>
                          <a:spcPts val="0"/>
                        </a:spcAft>
                        <a:buClrTx/>
                        <a:buSzTx/>
                        <a:buFontTx/>
                        <a:buNone/>
                        <a:tabLst/>
                        <a:defRPr/>
                      </a:pPr>
                      <a:r>
                        <a:rPr lang="en-CA" sz="1050" b="1" i="0" u="none" strike="noStrike" noProof="0">
                          <a:solidFill>
                            <a:schemeClr val="tx1"/>
                          </a:solidFill>
                          <a:effectLst/>
                          <a:latin typeface="Aptos" panose="020B0004020202020204" pitchFamily="34" charset="0"/>
                          <a:cs typeface="Century Gothic"/>
                        </a:rPr>
                        <a:t>CANADA</a:t>
                      </a:r>
                      <a:endParaRPr lang="en-CA" sz="1050" b="1" i="0" u="none" strike="noStrike" noProof="0">
                        <a:solidFill>
                          <a:schemeClr val="tx1"/>
                        </a:solidFill>
                        <a:latin typeface="Aptos" panose="020B0004020202020204" pitchFamily="34" charset="0"/>
                        <a:cs typeface="Century Gothic"/>
                      </a:endParaRPr>
                    </a:p>
                  </a:txBody>
                  <a:tcPr marL="0" marR="0" marT="0" marB="0" anchor="ctr">
                    <a:lnB w="6350" cap="flat" cmpd="sng" algn="ctr">
                      <a:solidFill>
                        <a:schemeClr val="tx1"/>
                      </a:solidFill>
                      <a:prstDash val="solid"/>
                      <a:round/>
                      <a:headEnd type="none" w="med" len="med"/>
                      <a:tailEnd type="none" w="med" len="med"/>
                    </a:lnB>
                    <a:solidFill>
                      <a:srgbClr val="A4CDEB"/>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ATL</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QC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ON</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MB/SK</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AB</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BC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Male</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Female</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rPr>
                        <a:t>18-34</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rPr>
                        <a:t>35-54</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342892" rtl="0" eaLnBrk="1" fontAlgn="b" latinLnBrk="0" hangingPunct="1">
                        <a:lnSpc>
                          <a:spcPct val="100000"/>
                        </a:lnSpc>
                        <a:spcBef>
                          <a:spcPts val="0"/>
                        </a:spcBef>
                        <a:spcAft>
                          <a:spcPts val="0"/>
                        </a:spcAft>
                        <a:buClrTx/>
                        <a:buSzTx/>
                        <a:buFontTx/>
                        <a:buNone/>
                        <a:tabLst/>
                        <a:defRPr/>
                      </a:pPr>
                      <a:r>
                        <a:rPr lang="en-CA" sz="1050" b="0" i="0" u="none" strike="noStrike" noProof="0">
                          <a:solidFill>
                            <a:schemeClr val="tx1"/>
                          </a:solidFill>
                          <a:effectLst/>
                          <a:latin typeface="Aptos" panose="020B0004020202020204" pitchFamily="34" charset="0"/>
                        </a:rPr>
                        <a:t>55+</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377" rtl="0" eaLnBrk="1" fontAlgn="auto" latinLnBrk="0" hangingPunct="1">
                        <a:lnSpc>
                          <a:spcPct val="100000"/>
                        </a:lnSpc>
                        <a:spcBef>
                          <a:spcPts val="0"/>
                        </a:spcBef>
                        <a:spcAft>
                          <a:spcPts val="100"/>
                        </a:spcAft>
                        <a:buClrTx/>
                        <a:buSzTx/>
                        <a:buFontTx/>
                        <a:buNone/>
                        <a:tabLst/>
                        <a:defRPr/>
                      </a:pPr>
                      <a:r>
                        <a:rPr lang="en-CA" sz="1050" b="1" u="none" strike="noStrike" kern="1200" noProof="0">
                          <a:solidFill>
                            <a:schemeClr val="tx1"/>
                          </a:solidFill>
                          <a:latin typeface="Aptos" panose="020B0004020202020204" pitchFamily="34" charset="0"/>
                          <a:ea typeface="+mn-ea"/>
                          <a:cs typeface="+mn-cs"/>
                        </a:rPr>
                        <a:t>Total</a:t>
                      </a:r>
                    </a:p>
                    <a:p>
                      <a:pPr marL="0" marR="0" lvl="0" indent="0" algn="ctr" defTabSz="914377" rtl="0" eaLnBrk="1" fontAlgn="auto" latinLnBrk="0" hangingPunct="1">
                        <a:lnSpc>
                          <a:spcPts val="800"/>
                        </a:lnSpc>
                        <a:spcBef>
                          <a:spcPts val="0"/>
                        </a:spcBef>
                        <a:spcAft>
                          <a:spcPts val="0"/>
                        </a:spcAft>
                        <a:buClrTx/>
                        <a:buSzTx/>
                        <a:buFontTx/>
                        <a:buNone/>
                        <a:tabLst/>
                        <a:defRPr/>
                      </a:pPr>
                      <a:r>
                        <a:rPr lang="en-CA" sz="1050" b="1" u="none" strike="noStrike" kern="1200" noProof="0">
                          <a:solidFill>
                            <a:schemeClr val="tx1"/>
                          </a:solidFill>
                          <a:latin typeface="Aptos" panose="020B0004020202020204" pitchFamily="34" charset="0"/>
                          <a:ea typeface="+mn-ea"/>
                          <a:cs typeface="+mn-cs"/>
                        </a:rPr>
                        <a:t>March 2</a:t>
                      </a:r>
                      <a:r>
                        <a:rPr lang="en-CA" sz="1050" b="1" u="none" strike="noStrike" kern="1200" baseline="30000" noProof="0">
                          <a:solidFill>
                            <a:schemeClr val="tx1"/>
                          </a:solidFill>
                          <a:latin typeface="Aptos" panose="020B0004020202020204" pitchFamily="34" charset="0"/>
                          <a:ea typeface="+mn-ea"/>
                          <a:cs typeface="+mn-cs"/>
                        </a:rPr>
                        <a:t>nd</a:t>
                      </a:r>
                      <a:r>
                        <a:rPr lang="en-CA" sz="1050" b="1" u="none" strike="noStrike" kern="1200" noProof="0">
                          <a:solidFill>
                            <a:schemeClr val="tx1"/>
                          </a:solidFill>
                          <a:latin typeface="Aptos" panose="020B0004020202020204" pitchFamily="34" charset="0"/>
                          <a:ea typeface="+mn-ea"/>
                          <a:cs typeface="+mn-cs"/>
                        </a:rPr>
                        <a:t>, 2026</a:t>
                      </a:r>
                    </a:p>
                  </a:txBody>
                  <a:tcPr marL="0" marR="0" marT="0" marB="0" anchor="ctr">
                    <a:lnB w="6350" cap="flat" cmpd="sng" algn="ctr">
                      <a:solidFill>
                        <a:schemeClr val="tx1"/>
                      </a:solidFill>
                      <a:prstDash val="solid"/>
                      <a:round/>
                      <a:headEnd type="none" w="med" len="med"/>
                      <a:tailEnd type="none" w="med" len="med"/>
                    </a:lnB>
                    <a:solidFill>
                      <a:schemeClr val="accent4">
                        <a:lumMod val="90000"/>
                      </a:schemeClr>
                    </a:solidFill>
                  </a:tcPr>
                </a:tc>
                <a:tc>
                  <a:txBody>
                    <a:bodyPr/>
                    <a:lstStyle/>
                    <a:p>
                      <a:pPr marL="0" algn="ctr" defTabSz="914377" rtl="0" eaLnBrk="1" latinLnBrk="0" hangingPunct="1"/>
                      <a:r>
                        <a:rPr lang="en-CA" sz="900" b="0" u="none" strike="noStrike" kern="1200" noProof="0">
                          <a:solidFill>
                            <a:schemeClr val="tx1"/>
                          </a:solidFill>
                          <a:latin typeface="Aptos" panose="020B0004020202020204" pitchFamily="34" charset="0"/>
                          <a:ea typeface="+mn-ea"/>
                          <a:cs typeface="+mn-cs"/>
                        </a:rPr>
                        <a:t>Gap</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87499304"/>
                  </a:ext>
                </a:extLst>
              </a:tr>
              <a:tr h="336647">
                <a:tc>
                  <a:txBody>
                    <a:bodyPr/>
                    <a:lstStyle/>
                    <a:p>
                      <a:pPr algn="r">
                        <a:lnSpc>
                          <a:spcPct val="90000"/>
                        </a:lnSpc>
                      </a:pPr>
                      <a:r>
                        <a:rPr lang="en-CA" sz="900" i="1" baseline="0" noProof="0">
                          <a:solidFill>
                            <a:schemeClr val="tx1"/>
                          </a:solidFill>
                          <a:latin typeface="Aptos" panose="020B0004020202020204" pitchFamily="34" charset="0"/>
                          <a:cs typeface="Century Gothic"/>
                        </a:rPr>
                        <a:t>Weighted n=</a:t>
                      </a:r>
                    </a:p>
                  </a:txBody>
                  <a:tcPr marL="16933" marR="16933" marT="18000" marB="18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000" b="1" i="1" u="none" strike="noStrike">
                          <a:solidFill>
                            <a:srgbClr val="000000"/>
                          </a:solidFill>
                          <a:effectLst/>
                          <a:latin typeface="Aptos" panose="020B0004020202020204" pitchFamily="34" charset="0"/>
                        </a:rPr>
                        <a:t>100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352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590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98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170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211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743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778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403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491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627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buNone/>
                      </a:pPr>
                      <a:r>
                        <a:rPr lang="en-CA" sz="1000" b="1" i="1" u="none" strike="noStrike" kern="1200" noProof="0">
                          <a:solidFill>
                            <a:srgbClr val="000000"/>
                          </a:solidFill>
                          <a:effectLst/>
                          <a:latin typeface="Aptos" panose="020B0004020202020204" pitchFamily="34" charset="0"/>
                          <a:ea typeface="+mn-ea"/>
                          <a:cs typeface="+mn-cs"/>
                        </a:rPr>
                        <a:t>1,627</a:t>
                      </a:r>
                    </a:p>
                  </a:txBody>
                  <a:tcPr marL="7620" marR="7620" marT="762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90000"/>
                      </a:schemeClr>
                    </a:solidFill>
                  </a:tcPr>
                </a:tc>
                <a:tc>
                  <a:txBody>
                    <a:bodyPr/>
                    <a:lstStyle/>
                    <a:p>
                      <a:pPr algn="ctr" fontAlgn="ctr">
                        <a:buNone/>
                      </a:pPr>
                      <a:endParaRPr lang="en-CA" sz="1000" b="1" i="1" u="none" strike="noStrike" noProof="0">
                        <a:solidFill>
                          <a:srgbClr val="000000"/>
                        </a:solidFill>
                        <a:effectLst/>
                        <a:latin typeface="Aptos" panose="020B0004020202020204" pitchFamily="34" charset="0"/>
                      </a:endParaRP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6271152"/>
                  </a:ext>
                </a:extLst>
              </a:tr>
              <a:tr h="336647">
                <a:tc>
                  <a: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lang="en-CA" sz="900" i="1" baseline="0" noProof="0">
                          <a:solidFill>
                            <a:schemeClr val="tx1"/>
                          </a:solidFill>
                          <a:latin typeface="Aptos" panose="020B0004020202020204" pitchFamily="34" charset="0"/>
                          <a:cs typeface="Century Gothic"/>
                        </a:rPr>
                        <a:t>Unweighted n=</a:t>
                      </a:r>
                    </a:p>
                  </a:txBody>
                  <a:tcPr marL="16933" marR="16933" marT="18000" marB="18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000" b="1" i="1" u="none" strike="noStrike">
                          <a:solidFill>
                            <a:srgbClr val="000000"/>
                          </a:solidFill>
                          <a:effectLst/>
                          <a:latin typeface="Aptos" panose="020B0004020202020204" pitchFamily="34" charset="0"/>
                        </a:rPr>
                        <a:t>101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405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610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822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699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381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462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678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buNone/>
                      </a:pPr>
                      <a:r>
                        <a:rPr lang="en-CA" sz="1000" b="1" i="1" u="none" strike="noStrike" kern="1200" noProof="0">
                          <a:solidFill>
                            <a:srgbClr val="000000"/>
                          </a:solidFill>
                          <a:effectLst/>
                          <a:latin typeface="Aptos" panose="020B0004020202020204" pitchFamily="34" charset="0"/>
                          <a:ea typeface="+mn-ea"/>
                          <a:cs typeface="+mn-cs"/>
                        </a:rPr>
                        <a:t>1,627</a:t>
                      </a:r>
                    </a:p>
                  </a:txBody>
                  <a:tcPr marL="7620" marR="7620" marT="762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90000"/>
                      </a:schemeClr>
                    </a:solidFill>
                  </a:tcPr>
                </a:tc>
                <a:tc>
                  <a:txBody>
                    <a:bodyPr/>
                    <a:lstStyle/>
                    <a:p>
                      <a:pPr algn="ctr" fontAlgn="ctr">
                        <a:buNone/>
                      </a:pPr>
                      <a:endParaRPr lang="en-CA" sz="1000" b="1" i="1" u="none" strike="noStrike" noProof="0">
                        <a:solidFill>
                          <a:srgbClr val="000000"/>
                        </a:solidFill>
                        <a:effectLst/>
                        <a:latin typeface="Aptos" panose="020B0004020202020204" pitchFamily="34" charset="0"/>
                      </a:endParaRP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078370"/>
                  </a:ext>
                </a:extLst>
              </a:tr>
              <a:tr h="437641">
                <a:tc>
                  <a:txBody>
                    <a:bodyPr/>
                    <a:lstStyle/>
                    <a:p>
                      <a:pPr marL="72000" algn="l" rtl="0" fontAlgn="ctr"/>
                      <a:r>
                        <a:rPr lang="en-CA" sz="1050" b="1" i="0" u="none" strike="noStrike" noProof="0">
                          <a:solidFill>
                            <a:schemeClr val="tx1"/>
                          </a:solidFill>
                          <a:effectLst/>
                          <a:latin typeface="Aptos" panose="020B0004020202020204" pitchFamily="34" charset="0"/>
                        </a:rPr>
                        <a:t>TOTAL APPROVE</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59%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49%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69%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59%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43%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49%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63%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60%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58%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52%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51%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69%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CA" sz="1100" b="1" i="0" u="none" strike="noStrike" noProof="0">
                          <a:solidFill>
                            <a:srgbClr val="000000"/>
                          </a:solidFill>
                          <a:effectLst/>
                          <a:latin typeface="Aptos" panose="020B0004020202020204" pitchFamily="34" charset="0"/>
                        </a:rPr>
                        <a:t>61%</a:t>
                      </a:r>
                    </a:p>
                  </a:txBody>
                  <a:tcPr marL="7620" marR="7620" marT="762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90000"/>
                      </a:schemeClr>
                    </a:solidFill>
                  </a:tcPr>
                </a:tc>
                <a:tc>
                  <a:txBody>
                    <a:bodyPr/>
                    <a:lstStyle/>
                    <a:p>
                      <a:pPr algn="ctr" fontAlgn="ctr">
                        <a:buNone/>
                      </a:pPr>
                      <a:r>
                        <a:rPr lang="en-CA" sz="1100" b="0" i="1" u="none" strike="noStrike" noProof="0">
                          <a:solidFill>
                            <a:schemeClr val="tx1"/>
                          </a:solidFill>
                          <a:effectLst/>
                          <a:latin typeface="Aptos" panose="020B0004020202020204" pitchFamily="34" charset="0"/>
                        </a:rPr>
                        <a:t>-2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6699878"/>
                  </a:ext>
                </a:extLst>
              </a:tr>
              <a:tr h="437641">
                <a:tc>
                  <a:txBody>
                    <a:bodyPr/>
                    <a:lstStyle/>
                    <a:p>
                      <a:pPr marL="144000" algn="l" rtl="0" fontAlgn="ctr"/>
                      <a:r>
                        <a:rPr lang="en-CA" sz="1050" b="0" u="none" strike="noStrike" noProof="0">
                          <a:solidFill>
                            <a:schemeClr val="tx1"/>
                          </a:solidFill>
                          <a:effectLst/>
                          <a:latin typeface="Aptos" panose="020B0004020202020204" pitchFamily="34" charset="0"/>
                        </a:rPr>
                        <a:t>Strongly approve</a:t>
                      </a:r>
                      <a:endParaRPr lang="en-CA" sz="1050" b="0" i="0" u="none" strike="noStrike" noProof="0">
                        <a:solidFill>
                          <a:schemeClr val="tx1"/>
                        </a:solidFill>
                        <a:effectLst/>
                        <a:latin typeface="Aptos" panose="020B0004020202020204" pitchFamily="34" charset="0"/>
                      </a:endParaRP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14%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29%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14%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35%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buNone/>
                      </a:pPr>
                      <a:r>
                        <a:rPr lang="en-CA" sz="1100" b="1" i="0" u="none" strike="noStrike" noProof="0">
                          <a:solidFill>
                            <a:srgbClr val="000000"/>
                          </a:solidFill>
                          <a:effectLst/>
                          <a:latin typeface="Aptos" panose="020B0004020202020204" pitchFamily="34" charset="0"/>
                        </a:rPr>
                        <a:t>22%</a:t>
                      </a:r>
                    </a:p>
                  </a:txBody>
                  <a:tcPr marL="7620" marR="7620" marT="762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90000"/>
                      </a:schemeClr>
                    </a:solidFill>
                  </a:tcPr>
                </a:tc>
                <a:tc>
                  <a:txBody>
                    <a:bodyPr/>
                    <a:lstStyle/>
                    <a:p>
                      <a:pPr algn="ctr" fontAlgn="ctr">
                        <a:buNone/>
                      </a:pPr>
                      <a:r>
                        <a:rPr lang="en-CA" sz="1100" b="0" i="1" u="none" strike="noStrike" noProof="0">
                          <a:solidFill>
                            <a:schemeClr val="tx1"/>
                          </a:solidFill>
                          <a:effectLst/>
                          <a:latin typeface="Aptos" panose="020B0004020202020204" pitchFamily="34" charset="0"/>
                        </a:rPr>
                        <a:t>-1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07008"/>
                  </a:ext>
                </a:extLst>
              </a:tr>
              <a:tr h="437641">
                <a:tc>
                  <a:txBody>
                    <a:bodyPr/>
                    <a:lstStyle/>
                    <a:p>
                      <a:pPr marL="144000" algn="l" rtl="0" fontAlgn="ctr"/>
                      <a:r>
                        <a:rPr lang="en-CA" sz="1050" b="0" u="none" strike="noStrike" noProof="0">
                          <a:solidFill>
                            <a:schemeClr val="tx1"/>
                          </a:solidFill>
                          <a:effectLst/>
                          <a:latin typeface="Aptos" panose="020B0004020202020204" pitchFamily="34" charset="0"/>
                        </a:rPr>
                        <a:t>Somewhat approve</a:t>
                      </a:r>
                      <a:endParaRPr lang="en-CA" sz="1050" b="0" i="0" u="none" strike="noStrike" noProof="0">
                        <a:solidFill>
                          <a:schemeClr val="tx1"/>
                        </a:solidFill>
                        <a:effectLst/>
                        <a:latin typeface="Aptos" panose="020B0004020202020204" pitchFamily="34" charset="0"/>
                      </a:endParaRP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38%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34%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49%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23%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43%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34%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buNone/>
                      </a:pPr>
                      <a:r>
                        <a:rPr lang="en-CA" sz="1100" b="1" i="0" u="none" strike="noStrike" noProof="0">
                          <a:solidFill>
                            <a:srgbClr val="000000"/>
                          </a:solidFill>
                          <a:effectLst/>
                          <a:latin typeface="Aptos" panose="020B0004020202020204" pitchFamily="34" charset="0"/>
                        </a:rPr>
                        <a:t>39%</a:t>
                      </a:r>
                    </a:p>
                  </a:txBody>
                  <a:tcPr marL="7620" marR="7620" marT="762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90000"/>
                      </a:schemeClr>
                    </a:solidFill>
                  </a:tcPr>
                </a:tc>
                <a:tc>
                  <a:txBody>
                    <a:bodyPr/>
                    <a:lstStyle/>
                    <a:p>
                      <a:pPr algn="ctr" fontAlgn="ctr">
                        <a:buNone/>
                      </a:pPr>
                      <a:r>
                        <a:rPr lang="en-CA" sz="1100" b="0" i="1" u="none" strike="noStrike" noProof="0">
                          <a:solidFill>
                            <a:schemeClr val="tx1"/>
                          </a:solidFill>
                          <a:effectLst/>
                          <a:latin typeface="Aptos" panose="020B0004020202020204" pitchFamily="34" charset="0"/>
                        </a:rPr>
                        <a:t>-1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1751960"/>
                  </a:ext>
                </a:extLst>
              </a:tr>
              <a:tr h="437641">
                <a:tc>
                  <a:txBody>
                    <a:bodyPr/>
                    <a:lstStyle/>
                    <a:p>
                      <a:pPr marL="72000" algn="l" rtl="0" fontAlgn="ctr"/>
                      <a:r>
                        <a:rPr lang="en-CA" sz="1050" b="1" i="0" u="none" strike="noStrike" noProof="0">
                          <a:solidFill>
                            <a:schemeClr val="tx1"/>
                          </a:solidFill>
                          <a:effectLst/>
                          <a:latin typeface="Aptos" panose="020B0004020202020204" pitchFamily="34" charset="0"/>
                        </a:rPr>
                        <a:t>TOTAL DISAPPROVE</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33%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44%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47%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41%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26%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CA" sz="1100" b="1" i="0" u="none" strike="noStrike" noProof="0">
                          <a:solidFill>
                            <a:srgbClr val="000000"/>
                          </a:solidFill>
                          <a:effectLst/>
                          <a:latin typeface="Aptos" panose="020B0004020202020204" pitchFamily="34" charset="0"/>
                        </a:rPr>
                        <a:t>31%</a:t>
                      </a:r>
                    </a:p>
                  </a:txBody>
                  <a:tcPr marL="7620" marR="7620" marT="762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90000"/>
                      </a:schemeClr>
                    </a:solidFill>
                  </a:tcPr>
                </a:tc>
                <a:tc>
                  <a:txBody>
                    <a:bodyPr/>
                    <a:lstStyle/>
                    <a:p>
                      <a:pPr algn="ctr" fontAlgn="ctr">
                        <a:buNone/>
                      </a:pPr>
                      <a:r>
                        <a:rPr lang="en-CA" sz="1100" b="0" i="1" u="none" strike="noStrike" noProof="0">
                          <a:solidFill>
                            <a:schemeClr val="tx1"/>
                          </a:solidFill>
                          <a:effectLst/>
                          <a:latin typeface="Aptos" panose="020B0004020202020204" pitchFamily="34" charset="0"/>
                        </a:rPr>
                        <a:t>+2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7551142"/>
                  </a:ext>
                </a:extLst>
              </a:tr>
              <a:tr h="437641">
                <a:tc>
                  <a:txBody>
                    <a:bodyPr/>
                    <a:lstStyle/>
                    <a:p>
                      <a:pPr marL="144000" algn="l" rtl="0" fontAlgn="ctr"/>
                      <a:r>
                        <a:rPr lang="en-CA" sz="1050" b="0" i="0" u="none" strike="noStrike" noProof="0">
                          <a:solidFill>
                            <a:schemeClr val="tx1"/>
                          </a:solidFill>
                          <a:effectLst/>
                          <a:latin typeface="Aptos" panose="020B0004020202020204" pitchFamily="34" charset="0"/>
                        </a:rPr>
                        <a:t>Somewhat disapprove</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12%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10%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18%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buNone/>
                      </a:pPr>
                      <a:r>
                        <a:rPr lang="en-CA" sz="1100" b="1" i="0" u="none" strike="noStrike" noProof="0">
                          <a:solidFill>
                            <a:srgbClr val="000000"/>
                          </a:solidFill>
                          <a:effectLst/>
                          <a:latin typeface="Aptos" panose="020B0004020202020204" pitchFamily="34" charset="0"/>
                        </a:rPr>
                        <a:t>13%</a:t>
                      </a:r>
                    </a:p>
                  </a:txBody>
                  <a:tcPr marL="7620" marR="7620" marT="762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90000"/>
                      </a:schemeClr>
                    </a:solidFill>
                  </a:tcPr>
                </a:tc>
                <a:tc>
                  <a:txBody>
                    <a:bodyPr/>
                    <a:lstStyle/>
                    <a:p>
                      <a:pPr algn="ctr" fontAlgn="ctr">
                        <a:buNone/>
                      </a:pPr>
                      <a:r>
                        <a:rPr lang="en-CA" sz="1100" b="0" i="1" u="none" strike="noStrike" noProof="0">
                          <a:solidFill>
                            <a:schemeClr val="tx1"/>
                          </a:solidFill>
                          <a:effectLst/>
                          <a:latin typeface="Aptos" panose="020B0004020202020204" pitchFamily="34" charset="0"/>
                        </a:rPr>
                        <a:t>-1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9857244"/>
                  </a:ext>
                </a:extLst>
              </a:tr>
              <a:tr h="437641">
                <a:tc>
                  <a:txBody>
                    <a:bodyPr/>
                    <a:lstStyle/>
                    <a:p>
                      <a:pPr marL="144000" algn="l" rtl="0" fontAlgn="ctr"/>
                      <a:r>
                        <a:rPr lang="en-CA" sz="1050" b="0" i="0" u="none" strike="noStrike" noProof="0">
                          <a:solidFill>
                            <a:schemeClr val="tx1"/>
                          </a:solidFill>
                          <a:effectLst/>
                          <a:latin typeface="Aptos" panose="020B0004020202020204" pitchFamily="34" charset="0"/>
                        </a:rPr>
                        <a:t>Strongly disapprove</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008000"/>
                          </a:solidFill>
                          <a:effectLst/>
                          <a:latin typeface="Aptos" panose="020B0004020202020204" pitchFamily="34" charset="0"/>
                        </a:rPr>
                        <a:t>34%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39%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16%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28%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buNone/>
                      </a:pPr>
                      <a:r>
                        <a:rPr lang="en-CA" sz="1100" b="1" i="0" u="none" strike="noStrike" noProof="0">
                          <a:solidFill>
                            <a:srgbClr val="000000"/>
                          </a:solidFill>
                          <a:effectLst/>
                          <a:latin typeface="Aptos" panose="020B0004020202020204" pitchFamily="34" charset="0"/>
                        </a:rPr>
                        <a:t>18%</a:t>
                      </a:r>
                    </a:p>
                  </a:txBody>
                  <a:tcPr marL="7620" marR="7620" marT="762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90000"/>
                      </a:schemeClr>
                    </a:solidFill>
                  </a:tcPr>
                </a:tc>
                <a:tc>
                  <a:txBody>
                    <a:bodyPr/>
                    <a:lstStyle/>
                    <a:p>
                      <a:pPr algn="ctr" fontAlgn="ctr">
                        <a:buNone/>
                      </a:pPr>
                      <a:r>
                        <a:rPr lang="en-CA" sz="1100" b="0" i="1" u="none" strike="noStrike" noProof="0">
                          <a:solidFill>
                            <a:schemeClr val="tx1"/>
                          </a:solidFill>
                          <a:effectLst/>
                          <a:latin typeface="Aptos" panose="020B0004020202020204" pitchFamily="34" charset="0"/>
                        </a:rPr>
                        <a:t>+3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913343"/>
                  </a:ext>
                </a:extLst>
              </a:tr>
              <a:tr h="437641">
                <a:tc>
                  <a:txBody>
                    <a:bodyPr/>
                    <a:lstStyle/>
                    <a:p>
                      <a:pPr marL="72000" algn="l" rtl="0" fontAlgn="ctr"/>
                      <a:r>
                        <a:rPr lang="en-CA" sz="1050" b="0" i="0" u="none" strike="noStrike" noProof="0">
                          <a:solidFill>
                            <a:schemeClr val="tx1"/>
                          </a:solidFill>
                          <a:effectLst/>
                          <a:latin typeface="Aptos" panose="020B0004020202020204" pitchFamily="34" charset="0"/>
                        </a:rPr>
                        <a:t>Don’t know </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11%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13%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b">
                        <a:buNone/>
                      </a:pPr>
                      <a:r>
                        <a:rPr lang="en-CA" sz="1100" b="1" i="0" u="none" strike="noStrike" noProof="0">
                          <a:solidFill>
                            <a:srgbClr val="000000"/>
                          </a:solidFill>
                          <a:effectLst/>
                          <a:latin typeface="Aptos" panose="020B0004020202020204" pitchFamily="34" charset="0"/>
                        </a:rPr>
                        <a:t>9%</a:t>
                      </a:r>
                    </a:p>
                  </a:txBody>
                  <a:tcPr marL="7620" marR="7620" marT="762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4">
                        <a:lumMod val="90000"/>
                      </a:schemeClr>
                    </a:solidFill>
                  </a:tcPr>
                </a:tc>
                <a:tc>
                  <a:txBody>
                    <a:bodyPr/>
                    <a:lstStyle/>
                    <a:p>
                      <a:pPr algn="ctr" fontAlgn="ctr">
                        <a:buNone/>
                      </a:pPr>
                      <a:r>
                        <a:rPr lang="en-CA" sz="1100" b="0" i="1" u="none" strike="noStrike" noProof="0">
                          <a:solidFill>
                            <a:schemeClr val="tx1"/>
                          </a:solidFill>
                          <a:effectLst/>
                          <a:latin typeface="Aptos" panose="020B0004020202020204" pitchFamily="34" charset="0"/>
                        </a:rPr>
                        <a:t>-1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9126440"/>
                  </a:ext>
                </a:extLst>
              </a:tr>
            </a:tbl>
          </a:graphicData>
        </a:graphic>
      </p:graphicFrame>
      <p:sp>
        <p:nvSpPr>
          <p:cNvPr id="4" name="Title 2">
            <a:extLst>
              <a:ext uri="{FF2B5EF4-FFF2-40B4-BE49-F238E27FC236}">
                <a16:creationId xmlns:a16="http://schemas.microsoft.com/office/drawing/2014/main" id="{6E1FD5C5-E472-28C0-0D08-9D079BD225EB}"/>
              </a:ext>
            </a:extLst>
          </p:cNvPr>
          <p:cNvSpPr>
            <a:spLocks noGrp="1"/>
          </p:cNvSpPr>
          <p:nvPr>
            <p:ph type="title"/>
            <p:custDataLst>
              <p:tags r:id="rId3"/>
            </p:custDataLst>
          </p:nvPr>
        </p:nvSpPr>
        <p:spPr>
          <a:xfrm>
            <a:off x="450577" y="301658"/>
            <a:ext cx="1718279" cy="259558"/>
          </a:xfrm>
        </p:spPr>
        <p:txBody>
          <a:bodyPr/>
          <a:lstStyle/>
          <a:p>
            <a:r>
              <a:rPr lang="en-CA" b="1" noProof="0">
                <a:solidFill>
                  <a:schemeClr val="accent1"/>
                </a:solidFill>
              </a:rPr>
              <a:t>Survey of Canadians </a:t>
            </a:r>
          </a:p>
        </p:txBody>
      </p:sp>
      <p:sp>
        <p:nvSpPr>
          <p:cNvPr id="6" name="TextBox 1">
            <a:extLst>
              <a:ext uri="{FF2B5EF4-FFF2-40B4-BE49-F238E27FC236}">
                <a16:creationId xmlns:a16="http://schemas.microsoft.com/office/drawing/2014/main" id="{31027B4B-DE00-39C9-C4D9-58C997F34B74}"/>
              </a:ext>
            </a:extLst>
          </p:cNvPr>
          <p:cNvSpPr txBox="1"/>
          <p:nvPr>
            <p:custDataLst>
              <p:tags r:id="rId4"/>
            </p:custDataLst>
          </p:nvPr>
        </p:nvSpPr>
        <p:spPr>
          <a:xfrm>
            <a:off x="458256" y="1026662"/>
            <a:ext cx="11197971" cy="661720"/>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Q</a:t>
            </a:r>
            <a:r>
              <a:rPr lang="en-CA" sz="1400" b="1" noProof="0">
                <a:solidFill>
                  <a:srgbClr val="ED1C24"/>
                </a:solidFill>
                <a:latin typeface="Aptos" panose="020B0004020202020204" pitchFamily="34" charset="0"/>
                <a:cs typeface="Aparajita" panose="020B0604020202020204" pitchFamily="34" charset="0"/>
              </a:rPr>
              <a:t>3</a:t>
            </a: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 </a:t>
            </a:r>
            <a:r>
              <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Thinking of Prime Minister Carney and how he has performed so far, in your opinion do you approve or disapprove of the job he is doing?</a:t>
            </a:r>
          </a:p>
          <a:p>
            <a:pPr marL="0" marR="0" lvl="0" indent="0" algn="l" defTabSz="609585" rtl="0" eaLnBrk="1" fontAlgn="auto" latinLnBrk="0" hangingPunct="1">
              <a:lnSpc>
                <a:spcPct val="100000"/>
              </a:lnSpc>
              <a:spcBef>
                <a:spcPts val="0"/>
              </a:spcBef>
              <a:spcAft>
                <a:spcPts val="0"/>
              </a:spcAft>
              <a:buClrTx/>
              <a:buSzTx/>
              <a:buFontTx/>
              <a:buNone/>
              <a:tabLst/>
              <a:defRPr/>
            </a:pPr>
            <a:r>
              <a:rPr lang="en-CA" sz="900" noProof="0">
                <a:solidFill>
                  <a:srgbClr val="515156"/>
                </a:solidFill>
                <a:latin typeface="Aptos Light" panose="020B0004020202020204" pitchFamily="34" charset="0"/>
              </a:rPr>
              <a:t>Base: All respondents (n=1,521)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endParaRPr>
          </a:p>
        </p:txBody>
      </p:sp>
      <p:sp>
        <p:nvSpPr>
          <p:cNvPr id="8" name="Text Placeholder 4">
            <a:extLst>
              <a:ext uri="{FF2B5EF4-FFF2-40B4-BE49-F238E27FC236}">
                <a16:creationId xmlns:a16="http://schemas.microsoft.com/office/drawing/2014/main" id="{AA934DE1-33CF-1493-0D9B-DA44F65A8CA7}"/>
              </a:ext>
            </a:extLst>
          </p:cNvPr>
          <p:cNvSpPr txBox="1">
            <a:spLocks/>
          </p:cNvSpPr>
          <p:nvPr>
            <p:custDataLst>
              <p:tags r:id="rId5"/>
            </p:custDataLst>
          </p:nvPr>
        </p:nvSpPr>
        <p:spPr>
          <a:xfrm>
            <a:off x="450576" y="657226"/>
            <a:ext cx="10486010" cy="3587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Approval of Prime Minister Carney’s Performance to Date (2/2)</a:t>
            </a:r>
          </a:p>
        </p:txBody>
      </p:sp>
    </p:spTree>
    <p:extLst>
      <p:ext uri="{BB962C8B-B14F-4D97-AF65-F5344CB8AC3E}">
        <p14:creationId xmlns:p14="http://schemas.microsoft.com/office/powerpoint/2010/main" val="3048842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D267D-1165-776F-EAB0-04EB769263D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B0547EF-4849-449D-27B0-FE6CCDDAB598}"/>
              </a:ext>
            </a:extLst>
          </p:cNvPr>
          <p:cNvSpPr txBox="1"/>
          <p:nvPr>
            <p:custDataLst>
              <p:tags r:id="rId1"/>
            </p:custDataLst>
          </p:nvPr>
        </p:nvSpPr>
        <p:spPr>
          <a:xfrm>
            <a:off x="458256" y="1026662"/>
            <a:ext cx="11197971" cy="661720"/>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Q</a:t>
            </a:r>
            <a:r>
              <a:rPr lang="en-CA" sz="1400" b="1" noProof="0">
                <a:solidFill>
                  <a:srgbClr val="ED1C24"/>
                </a:solidFill>
                <a:latin typeface="Aptos" panose="020B0004020202020204" pitchFamily="34" charset="0"/>
                <a:cs typeface="Aparajita" panose="020B0604020202020204" pitchFamily="34" charset="0"/>
              </a:rPr>
              <a:t>3</a:t>
            </a: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 </a:t>
            </a:r>
            <a:r>
              <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Thinking of Prime Minister Carney and how he has performed so far, in your opinion do you approve or disapprove of the job he is doing?</a:t>
            </a:r>
          </a:p>
          <a:p>
            <a:pPr marL="0" marR="0" lvl="0" indent="0" algn="l" defTabSz="609585" rtl="0" eaLnBrk="1" fontAlgn="auto" latinLnBrk="0" hangingPunct="1">
              <a:lnSpc>
                <a:spcPct val="100000"/>
              </a:lnSpc>
              <a:spcBef>
                <a:spcPts val="0"/>
              </a:spcBef>
              <a:spcAft>
                <a:spcPts val="0"/>
              </a:spcAft>
              <a:buClrTx/>
              <a:buSzTx/>
              <a:buFontTx/>
              <a:buNone/>
              <a:tabLst/>
              <a:defRPr/>
            </a:pPr>
            <a:r>
              <a:rPr lang="en-CA" sz="900" noProof="0">
                <a:solidFill>
                  <a:srgbClr val="515156"/>
                </a:solidFill>
                <a:latin typeface="Aptos Light" panose="020B0004020202020204" pitchFamily="34" charset="0"/>
              </a:rPr>
              <a:t>Base: All respondents (n=1,521)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endParaRPr>
          </a:p>
        </p:txBody>
      </p:sp>
      <p:sp>
        <p:nvSpPr>
          <p:cNvPr id="3" name="Slide Number Placeholder 2">
            <a:extLst>
              <a:ext uri="{FF2B5EF4-FFF2-40B4-BE49-F238E27FC236}">
                <a16:creationId xmlns:a16="http://schemas.microsoft.com/office/drawing/2014/main" id="{F924157B-5232-7233-8CB1-5A78F162650F}"/>
              </a:ext>
            </a:extLst>
          </p:cNvPr>
          <p:cNvSpPr>
            <a:spLocks noGrp="1"/>
          </p:cNvSpPr>
          <p:nvPr>
            <p:ph type="sldNum" sz="quarter" idx="12"/>
            <p:custDataLst>
              <p:tags r:id="rId2"/>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graphicFrame>
        <p:nvGraphicFramePr>
          <p:cNvPr id="5" name="Table 11">
            <a:extLst>
              <a:ext uri="{FF2B5EF4-FFF2-40B4-BE49-F238E27FC236}">
                <a16:creationId xmlns:a16="http://schemas.microsoft.com/office/drawing/2014/main" id="{E368B9C7-B091-6A31-6174-5D15D65A4D0E}"/>
              </a:ext>
            </a:extLst>
          </p:cNvPr>
          <p:cNvGraphicFramePr>
            <a:graphicFrameLocks noGrp="1"/>
          </p:cNvGraphicFramePr>
          <p:nvPr>
            <p:custDataLst>
              <p:tags r:id="rId3"/>
            </p:custDataLst>
            <p:extLst>
              <p:ext uri="{D42A27DB-BD31-4B8C-83A1-F6EECF244321}">
                <p14:modId xmlns:p14="http://schemas.microsoft.com/office/powerpoint/2010/main" val="1927463234"/>
              </p:ext>
            </p:extLst>
          </p:nvPr>
        </p:nvGraphicFramePr>
        <p:xfrm>
          <a:off x="2168856" y="2439799"/>
          <a:ext cx="7603591" cy="3603716"/>
        </p:xfrm>
        <a:graphic>
          <a:graphicData uri="http://schemas.openxmlformats.org/drawingml/2006/table">
            <a:tbl>
              <a:tblPr firstRow="1" bandRow="1">
                <a:tableStyleId>{2D5ABB26-0587-4C30-8999-92F81FD0307C}</a:tableStyleId>
              </a:tblPr>
              <a:tblGrid>
                <a:gridCol w="3012745">
                  <a:extLst>
                    <a:ext uri="{9D8B030D-6E8A-4147-A177-3AD203B41FA5}">
                      <a16:colId xmlns:a16="http://schemas.microsoft.com/office/drawing/2014/main" val="20000"/>
                    </a:ext>
                  </a:extLst>
                </a:gridCol>
                <a:gridCol w="765141">
                  <a:extLst>
                    <a:ext uri="{9D8B030D-6E8A-4147-A177-3AD203B41FA5}">
                      <a16:colId xmlns:a16="http://schemas.microsoft.com/office/drawing/2014/main" val="2702867133"/>
                    </a:ext>
                  </a:extLst>
                </a:gridCol>
                <a:gridCol w="765141">
                  <a:extLst>
                    <a:ext uri="{9D8B030D-6E8A-4147-A177-3AD203B41FA5}">
                      <a16:colId xmlns:a16="http://schemas.microsoft.com/office/drawing/2014/main" val="1804289795"/>
                    </a:ext>
                  </a:extLst>
                </a:gridCol>
                <a:gridCol w="765141">
                  <a:extLst>
                    <a:ext uri="{9D8B030D-6E8A-4147-A177-3AD203B41FA5}">
                      <a16:colId xmlns:a16="http://schemas.microsoft.com/office/drawing/2014/main" val="3734810199"/>
                    </a:ext>
                  </a:extLst>
                </a:gridCol>
                <a:gridCol w="765141">
                  <a:extLst>
                    <a:ext uri="{9D8B030D-6E8A-4147-A177-3AD203B41FA5}">
                      <a16:colId xmlns:a16="http://schemas.microsoft.com/office/drawing/2014/main" val="2078188943"/>
                    </a:ext>
                  </a:extLst>
                </a:gridCol>
                <a:gridCol w="765141">
                  <a:extLst>
                    <a:ext uri="{9D8B030D-6E8A-4147-A177-3AD203B41FA5}">
                      <a16:colId xmlns:a16="http://schemas.microsoft.com/office/drawing/2014/main" val="2613867192"/>
                    </a:ext>
                  </a:extLst>
                </a:gridCol>
                <a:gridCol w="765141">
                  <a:extLst>
                    <a:ext uri="{9D8B030D-6E8A-4147-A177-3AD203B41FA5}">
                      <a16:colId xmlns:a16="http://schemas.microsoft.com/office/drawing/2014/main" val="913814768"/>
                    </a:ext>
                  </a:extLst>
                </a:gridCol>
              </a:tblGrid>
              <a:tr h="387611">
                <a:tc>
                  <a:txBody>
                    <a:bodyPr/>
                    <a:lstStyle/>
                    <a:p>
                      <a:pPr algn="l" rtl="0" fontAlgn="ctr">
                        <a:lnSpc>
                          <a:spcPct val="90000"/>
                        </a:lnSpc>
                      </a:pPr>
                      <a:endParaRPr lang="en-CA" sz="1050" b="0" i="0" u="none" strike="noStrike" noProof="0">
                        <a:solidFill>
                          <a:schemeClr val="tx1"/>
                        </a:solidFill>
                        <a:effectLst/>
                        <a:latin typeface="Aptos" panose="020B0004020202020204" pitchFamily="34" charset="0"/>
                      </a:endParaRPr>
                    </a:p>
                  </a:txBody>
                  <a:tcPr marL="16933" marR="16933" marT="16933" marB="0" anchor="ctr">
                    <a:lnB w="6350" cap="flat" cmpd="sng" algn="ctr">
                      <a:solidFill>
                        <a:schemeClr val="tx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CA" sz="1200" b="1" u="none" strike="noStrike" kern="1200" noProof="0">
                          <a:solidFill>
                            <a:schemeClr val="tx1"/>
                          </a:solidFill>
                          <a:latin typeface="Aptos" panose="020B0004020202020204" pitchFamily="34" charset="0"/>
                          <a:ea typeface="+mn-ea"/>
                          <a:cs typeface="+mn-cs"/>
                        </a:rPr>
                        <a:t>Total</a:t>
                      </a:r>
                      <a:br>
                        <a:rPr lang="en-CA" sz="1200" b="1" u="none" strike="noStrike" kern="1200" noProof="0">
                          <a:solidFill>
                            <a:schemeClr val="tx1"/>
                          </a:solidFill>
                          <a:latin typeface="Aptos" panose="020B0004020202020204" pitchFamily="34" charset="0"/>
                          <a:ea typeface="+mn-ea"/>
                          <a:cs typeface="+mn-cs"/>
                        </a:rPr>
                      </a:br>
                      <a:r>
                        <a:rPr lang="en-CA" sz="800" b="1" u="none" strike="noStrike" kern="1200" noProof="0">
                          <a:solidFill>
                            <a:schemeClr val="tx1"/>
                          </a:solidFill>
                          <a:latin typeface="Aptos" panose="020B0004020202020204" pitchFamily="34" charset="0"/>
                          <a:ea typeface="+mn-ea"/>
                          <a:cs typeface="+mn-cs"/>
                        </a:rPr>
                        <a:t>Canada</a:t>
                      </a:r>
                      <a:endParaRPr lang="en-CA" sz="1200" b="1" u="none" strike="noStrike" kern="1200" noProof="0">
                        <a:solidFill>
                          <a:schemeClr val="tx1"/>
                        </a:solidFill>
                        <a:latin typeface="Aptos" panose="020B0004020202020204" pitchFamily="34" charset="0"/>
                        <a:ea typeface="+mn-ea"/>
                        <a:cs typeface="+mn-cs"/>
                      </a:endParaRPr>
                    </a:p>
                  </a:txBody>
                  <a:tcPr marL="0" marR="0" marT="0" marB="0" anchor="ctr">
                    <a:lnB w="6350" cap="flat" cmpd="sng" algn="ctr">
                      <a:solidFill>
                        <a:schemeClr val="tx1"/>
                      </a:solidFill>
                      <a:prstDash val="solid"/>
                      <a:round/>
                      <a:headEnd type="none" w="med" len="med"/>
                      <a:tailEnd type="none" w="med" len="med"/>
                    </a:lnB>
                    <a:solidFill>
                      <a:srgbClr val="A4CDEB"/>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LPC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CPC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NDP</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BQ</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GPC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87499304"/>
                  </a:ext>
                </a:extLst>
              </a:tr>
              <a:tr h="357345">
                <a:tc>
                  <a:txBody>
                    <a:bodyPr/>
                    <a:lstStyle/>
                    <a:p>
                      <a:pPr algn="r">
                        <a:lnSpc>
                          <a:spcPct val="90000"/>
                        </a:lnSpc>
                      </a:pPr>
                      <a:r>
                        <a:rPr lang="en-CA" sz="900" i="1" baseline="0" noProof="0">
                          <a:solidFill>
                            <a:schemeClr val="tx1"/>
                          </a:solidFill>
                          <a:latin typeface="Aptos" panose="020B0004020202020204" pitchFamily="34" charset="0"/>
                          <a:cs typeface="Century Gothic"/>
                        </a:rPr>
                        <a:t>Weighted n=</a:t>
                      </a:r>
                    </a:p>
                  </a:txBody>
                  <a:tcPr marL="16933" marR="16933" marT="18000" marB="18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000" b="1" i="1" u="none" strike="noStrike">
                          <a:solidFill>
                            <a:srgbClr val="000000"/>
                          </a:solidFill>
                          <a:effectLst/>
                          <a:latin typeface="Aptos" panose="020B0004020202020204" pitchFamily="34" charset="0"/>
                        </a:rPr>
                        <a:t>611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466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81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78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23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6271152"/>
                  </a:ext>
                </a:extLst>
              </a:tr>
              <a:tr h="357345">
                <a:tc>
                  <a: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lang="en-CA" sz="900" i="1" baseline="0" noProof="0">
                          <a:solidFill>
                            <a:schemeClr val="tx1"/>
                          </a:solidFill>
                          <a:latin typeface="Aptos" panose="020B0004020202020204" pitchFamily="34" charset="0"/>
                          <a:cs typeface="Century Gothic"/>
                        </a:rPr>
                        <a:t>Unweighted n=</a:t>
                      </a:r>
                    </a:p>
                  </a:txBody>
                  <a:tcPr marL="16933" marR="16933" marT="18000" marB="18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000" b="1" i="1" u="none" strike="noStrike">
                          <a:solidFill>
                            <a:srgbClr val="000000"/>
                          </a:solidFill>
                          <a:effectLst/>
                          <a:latin typeface="Aptos" panose="020B0004020202020204" pitchFamily="34" charset="0"/>
                        </a:rPr>
                        <a:t>680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385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106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88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078370"/>
                  </a:ext>
                </a:extLst>
              </a:tr>
              <a:tr h="357345">
                <a:tc>
                  <a:txBody>
                    <a:bodyPr/>
                    <a:lstStyle/>
                    <a:p>
                      <a:pPr marL="72000" algn="l" rtl="0" fontAlgn="ctr"/>
                      <a:r>
                        <a:rPr lang="en-CA" sz="1050" b="1" i="0" u="none" strike="noStrike" noProof="0">
                          <a:solidFill>
                            <a:schemeClr val="tx1"/>
                          </a:solidFill>
                          <a:effectLst/>
                          <a:latin typeface="Aptos" panose="020B0004020202020204" pitchFamily="34" charset="0"/>
                        </a:rPr>
                        <a:t>TOTAL APPROVE</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59%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008000"/>
                          </a:solidFill>
                          <a:effectLst/>
                          <a:latin typeface="Aptos" panose="020B0004020202020204" pitchFamily="34" charset="0"/>
                        </a:rPr>
                        <a:t>97%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20%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64%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69%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63%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6699878"/>
                  </a:ext>
                </a:extLst>
              </a:tr>
              <a:tr h="357345">
                <a:tc>
                  <a:txBody>
                    <a:bodyPr/>
                    <a:lstStyle/>
                    <a:p>
                      <a:pPr marL="144000" algn="l" rtl="0" fontAlgn="ctr"/>
                      <a:r>
                        <a:rPr lang="en-CA" sz="1050" b="0" u="none" strike="noStrike" noProof="0">
                          <a:solidFill>
                            <a:schemeClr val="tx1"/>
                          </a:solidFill>
                          <a:effectLst/>
                          <a:latin typeface="Aptos" panose="020B0004020202020204" pitchFamily="34" charset="0"/>
                        </a:rPr>
                        <a:t>Strongly approve</a:t>
                      </a:r>
                      <a:endParaRPr lang="en-CA" sz="1050" b="0" i="0" u="none" strike="noStrike" noProof="0">
                        <a:solidFill>
                          <a:schemeClr val="tx1"/>
                        </a:solidFill>
                        <a:effectLst/>
                        <a:latin typeface="Aptos" panose="020B0004020202020204" pitchFamily="34" charset="0"/>
                      </a:endParaRP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008000"/>
                          </a:solidFill>
                          <a:effectLst/>
                          <a:latin typeface="Aptos" panose="020B0004020202020204" pitchFamily="34" charset="0"/>
                        </a:rPr>
                        <a:t>47%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4037058"/>
                  </a:ext>
                </a:extLst>
              </a:tr>
              <a:tr h="357345">
                <a:tc>
                  <a:txBody>
                    <a:bodyPr/>
                    <a:lstStyle/>
                    <a:p>
                      <a:pPr marL="144000" algn="l" rtl="0" fontAlgn="ctr"/>
                      <a:r>
                        <a:rPr lang="en-CA" sz="1050" b="0" u="none" strike="noStrike" noProof="0">
                          <a:solidFill>
                            <a:schemeClr val="tx1"/>
                          </a:solidFill>
                          <a:effectLst/>
                          <a:latin typeface="Aptos" panose="020B0004020202020204" pitchFamily="34" charset="0"/>
                        </a:rPr>
                        <a:t>Somewhat approve</a:t>
                      </a:r>
                      <a:endParaRPr lang="en-CA" sz="1050" b="0" i="0" u="none" strike="noStrike" noProof="0">
                        <a:solidFill>
                          <a:schemeClr val="tx1"/>
                        </a:solidFill>
                        <a:effectLst/>
                        <a:latin typeface="Aptos" panose="020B0004020202020204" pitchFamily="34" charset="0"/>
                      </a:endParaRP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38%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008000"/>
                          </a:solidFill>
                          <a:effectLst/>
                          <a:latin typeface="Aptos" panose="020B0004020202020204" pitchFamily="34" charset="0"/>
                        </a:rPr>
                        <a:t>50%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18%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55%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64%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58%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7393834"/>
                  </a:ext>
                </a:extLst>
              </a:tr>
              <a:tr h="357345">
                <a:tc>
                  <a:txBody>
                    <a:bodyPr/>
                    <a:lstStyle/>
                    <a:p>
                      <a:pPr marL="72000" algn="l" rtl="0" fontAlgn="ctr"/>
                      <a:r>
                        <a:rPr lang="en-CA" sz="1050" b="1" i="0" u="none" strike="noStrike" noProof="0">
                          <a:solidFill>
                            <a:schemeClr val="tx1"/>
                          </a:solidFill>
                          <a:effectLst/>
                          <a:latin typeface="Aptos" panose="020B0004020202020204" pitchFamily="34" charset="0"/>
                        </a:rPr>
                        <a:t>TOTAL DISAPPROVE</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33%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FF0000"/>
                          </a:solidFill>
                          <a:effectLst/>
                          <a:latin typeface="Aptos" panose="020B0004020202020204" pitchFamily="34" charset="0"/>
                        </a:rPr>
                        <a:t>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76%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5849059"/>
                  </a:ext>
                </a:extLst>
              </a:tr>
              <a:tr h="357345">
                <a:tc>
                  <a:txBody>
                    <a:bodyPr/>
                    <a:lstStyle/>
                    <a:p>
                      <a:pPr marL="144000" algn="l" rtl="0" fontAlgn="ctr"/>
                      <a:r>
                        <a:rPr lang="en-CA" sz="1050" b="0" i="0" u="none" strike="noStrike" noProof="0">
                          <a:solidFill>
                            <a:schemeClr val="tx1"/>
                          </a:solidFill>
                          <a:effectLst/>
                          <a:latin typeface="Aptos" panose="020B0004020202020204" pitchFamily="34" charset="0"/>
                        </a:rPr>
                        <a:t>Somewhat disapprove</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12%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FF0000"/>
                          </a:solidFill>
                          <a:effectLst/>
                          <a:latin typeface="Aptos" panose="020B0004020202020204" pitchFamily="34" charset="0"/>
                        </a:rPr>
                        <a:t>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18%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13%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705069"/>
                  </a:ext>
                </a:extLst>
              </a:tr>
              <a:tr h="357345">
                <a:tc>
                  <a:txBody>
                    <a:bodyPr/>
                    <a:lstStyle/>
                    <a:p>
                      <a:pPr marL="144000" algn="l" rtl="0" fontAlgn="ctr"/>
                      <a:r>
                        <a:rPr lang="en-CA" sz="1050" b="0" i="0" u="none" strike="noStrike" noProof="0">
                          <a:solidFill>
                            <a:schemeClr val="tx1"/>
                          </a:solidFill>
                          <a:effectLst/>
                          <a:latin typeface="Aptos" panose="020B0004020202020204" pitchFamily="34" charset="0"/>
                        </a:rPr>
                        <a:t>Strongly disapprove</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FF0000"/>
                          </a:solidFill>
                          <a:effectLst/>
                          <a:latin typeface="Aptos" panose="020B0004020202020204" pitchFamily="34" charset="0"/>
                        </a:rPr>
                        <a:t>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54%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13%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5916175"/>
                  </a:ext>
                </a:extLst>
              </a:tr>
              <a:tr h="357345">
                <a:tc>
                  <a:txBody>
                    <a:bodyPr/>
                    <a:lstStyle/>
                    <a:p>
                      <a:pPr marL="72000" algn="l" rtl="0" fontAlgn="ctr"/>
                      <a:r>
                        <a:rPr lang="en-CA" sz="1050" b="0" i="0" u="none" strike="noStrike" noProof="0">
                          <a:solidFill>
                            <a:schemeClr val="tx1"/>
                          </a:solidFill>
                          <a:effectLst/>
                          <a:latin typeface="Aptos" panose="020B0004020202020204" pitchFamily="34" charset="0"/>
                        </a:rPr>
                        <a:t>Don’t know </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FF0000"/>
                          </a:solidFill>
                          <a:effectLst/>
                          <a:latin typeface="Aptos" panose="020B0004020202020204" pitchFamily="34" charset="0"/>
                        </a:rPr>
                        <a:t>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07008"/>
                  </a:ext>
                </a:extLst>
              </a:tr>
            </a:tbl>
          </a:graphicData>
        </a:graphic>
      </p:graphicFrame>
      <p:grpSp>
        <p:nvGrpSpPr>
          <p:cNvPr id="13" name="Groupe 12">
            <a:extLst>
              <a:ext uri="{FF2B5EF4-FFF2-40B4-BE49-F238E27FC236}">
                <a16:creationId xmlns:a16="http://schemas.microsoft.com/office/drawing/2014/main" id="{715DDB22-EFAE-16CE-0B74-F459EE86DEAD}"/>
              </a:ext>
            </a:extLst>
          </p:cNvPr>
          <p:cNvGrpSpPr/>
          <p:nvPr>
            <p:custDataLst>
              <p:tags r:id="rId4"/>
            </p:custDataLst>
          </p:nvPr>
        </p:nvGrpSpPr>
        <p:grpSpPr>
          <a:xfrm>
            <a:off x="7664101" y="1968160"/>
            <a:ext cx="342626" cy="342626"/>
            <a:chOff x="5633449" y="3122408"/>
            <a:chExt cx="342626" cy="342626"/>
          </a:xfrm>
        </p:grpSpPr>
        <p:sp>
          <p:nvSpPr>
            <p:cNvPr id="14" name="Rounded Rectangle 5">
              <a:extLst>
                <a:ext uri="{FF2B5EF4-FFF2-40B4-BE49-F238E27FC236}">
                  <a16:creationId xmlns:a16="http://schemas.microsoft.com/office/drawing/2014/main" id="{112EC0A7-040D-53EC-934E-76329BAE4524}"/>
                </a:ext>
              </a:extLst>
            </p:cNvPr>
            <p:cNvSpPr/>
            <p:nvPr/>
          </p:nvSpPr>
          <p:spPr>
            <a:xfrm>
              <a:off x="5633449" y="3122408"/>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15" name="Image 14">
              <a:extLst>
                <a:ext uri="{FF2B5EF4-FFF2-40B4-BE49-F238E27FC236}">
                  <a16:creationId xmlns:a16="http://schemas.microsoft.com/office/drawing/2014/main" id="{09F23E73-85FF-1B06-7049-44149CF130E5}"/>
                </a:ext>
              </a:extLst>
            </p:cNvPr>
            <p:cNvPicPr>
              <a:picLocks noChangeAspect="1"/>
            </p:cNvPicPr>
            <p:nvPr>
              <p:custDataLst>
                <p:tags r:id="rId15"/>
              </p:custDataLst>
            </p:nvPr>
          </p:nvPicPr>
          <p:blipFill>
            <a:blip r:embed="rId17" cstate="print">
              <a:extLst>
                <a:ext uri="{28A0092B-C50C-407E-A947-70E740481C1C}">
                  <a14:useLocalDpi xmlns:a14="http://schemas.microsoft.com/office/drawing/2010/main"/>
                </a:ext>
              </a:extLst>
            </a:blip>
            <a:stretch>
              <a:fillRect/>
            </a:stretch>
          </p:blipFill>
          <p:spPr>
            <a:xfrm>
              <a:off x="5649782" y="3255588"/>
              <a:ext cx="306144" cy="91844"/>
            </a:xfrm>
            <a:prstGeom prst="rect">
              <a:avLst/>
            </a:prstGeom>
          </p:spPr>
        </p:pic>
      </p:grpSp>
      <p:grpSp>
        <p:nvGrpSpPr>
          <p:cNvPr id="19" name="Groupe 18">
            <a:extLst>
              <a:ext uri="{FF2B5EF4-FFF2-40B4-BE49-F238E27FC236}">
                <a16:creationId xmlns:a16="http://schemas.microsoft.com/office/drawing/2014/main" id="{1A0D0623-B2DC-D93F-6066-5506E0561111}"/>
              </a:ext>
            </a:extLst>
          </p:cNvPr>
          <p:cNvGrpSpPr/>
          <p:nvPr>
            <p:custDataLst>
              <p:tags r:id="rId5"/>
            </p:custDataLst>
          </p:nvPr>
        </p:nvGrpSpPr>
        <p:grpSpPr>
          <a:xfrm>
            <a:off x="8417995" y="1951450"/>
            <a:ext cx="342626" cy="342626"/>
            <a:chOff x="7017017" y="3122408"/>
            <a:chExt cx="342626" cy="342626"/>
          </a:xfrm>
        </p:grpSpPr>
        <p:sp>
          <p:nvSpPr>
            <p:cNvPr id="21" name="Rounded Rectangle 5">
              <a:extLst>
                <a:ext uri="{FF2B5EF4-FFF2-40B4-BE49-F238E27FC236}">
                  <a16:creationId xmlns:a16="http://schemas.microsoft.com/office/drawing/2014/main" id="{6193E661-186D-4747-B8AE-6E840682F056}"/>
                </a:ext>
              </a:extLst>
            </p:cNvPr>
            <p:cNvSpPr/>
            <p:nvPr/>
          </p:nvSpPr>
          <p:spPr>
            <a:xfrm>
              <a:off x="7017017" y="3122408"/>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22" name="Image 21">
              <a:extLst>
                <a:ext uri="{FF2B5EF4-FFF2-40B4-BE49-F238E27FC236}">
                  <a16:creationId xmlns:a16="http://schemas.microsoft.com/office/drawing/2014/main" id="{502DF386-9B67-EC63-55D1-B65471E979BC}"/>
                </a:ext>
              </a:extLst>
            </p:cNvPr>
            <p:cNvPicPr>
              <a:picLocks noChangeAspect="1"/>
            </p:cNvPicPr>
            <p:nvPr>
              <p:custDataLst>
                <p:tags r:id="rId14"/>
              </p:custDataLst>
            </p:nvPr>
          </p:nvPicPr>
          <p:blipFill>
            <a:blip r:embed="rId18" cstate="print">
              <a:extLst>
                <a:ext uri="{28A0092B-C50C-407E-A947-70E740481C1C}">
                  <a14:useLocalDpi xmlns:a14="http://schemas.microsoft.com/office/drawing/2010/main"/>
                </a:ext>
              </a:extLst>
            </a:blip>
            <a:stretch>
              <a:fillRect/>
            </a:stretch>
          </p:blipFill>
          <p:spPr>
            <a:xfrm>
              <a:off x="7100465" y="3196821"/>
              <a:ext cx="204480" cy="227102"/>
            </a:xfrm>
            <a:prstGeom prst="rect">
              <a:avLst/>
            </a:prstGeom>
          </p:spPr>
        </p:pic>
      </p:grpSp>
      <p:sp>
        <p:nvSpPr>
          <p:cNvPr id="24" name="Rounded Rectangle 5">
            <a:extLst>
              <a:ext uri="{FF2B5EF4-FFF2-40B4-BE49-F238E27FC236}">
                <a16:creationId xmlns:a16="http://schemas.microsoft.com/office/drawing/2014/main" id="{D0722687-421E-8859-B784-99E2210B6EAB}"/>
              </a:ext>
            </a:extLst>
          </p:cNvPr>
          <p:cNvSpPr/>
          <p:nvPr>
            <p:custDataLst>
              <p:tags r:id="rId6"/>
            </p:custDataLst>
          </p:nvPr>
        </p:nvSpPr>
        <p:spPr>
          <a:xfrm>
            <a:off x="9146294" y="1951450"/>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sp>
        <p:nvSpPr>
          <p:cNvPr id="20" name="Title 2">
            <a:extLst>
              <a:ext uri="{FF2B5EF4-FFF2-40B4-BE49-F238E27FC236}">
                <a16:creationId xmlns:a16="http://schemas.microsoft.com/office/drawing/2014/main" id="{278675B6-8F95-C526-CCD6-FDB0D42C8033}"/>
              </a:ext>
            </a:extLst>
          </p:cNvPr>
          <p:cNvSpPr>
            <a:spLocks noGrp="1"/>
          </p:cNvSpPr>
          <p:nvPr>
            <p:ph type="title"/>
            <p:custDataLst>
              <p:tags r:id="rId7"/>
            </p:custDataLst>
          </p:nvPr>
        </p:nvSpPr>
        <p:spPr>
          <a:xfrm>
            <a:off x="450577" y="301658"/>
            <a:ext cx="1718279" cy="259558"/>
          </a:xfrm>
        </p:spPr>
        <p:txBody>
          <a:bodyPr/>
          <a:lstStyle/>
          <a:p>
            <a:r>
              <a:rPr lang="en-CA" b="1" noProof="0">
                <a:solidFill>
                  <a:schemeClr val="accent1"/>
                </a:solidFill>
              </a:rPr>
              <a:t>Survey of Canadians </a:t>
            </a:r>
          </a:p>
        </p:txBody>
      </p:sp>
      <p:grpSp>
        <p:nvGrpSpPr>
          <p:cNvPr id="26" name="Groupe 25">
            <a:extLst>
              <a:ext uri="{FF2B5EF4-FFF2-40B4-BE49-F238E27FC236}">
                <a16:creationId xmlns:a16="http://schemas.microsoft.com/office/drawing/2014/main" id="{4C7B0395-4D4C-C9AA-5A3A-B86455FB87A8}"/>
              </a:ext>
            </a:extLst>
          </p:cNvPr>
          <p:cNvGrpSpPr/>
          <p:nvPr>
            <p:custDataLst>
              <p:tags r:id="rId8"/>
            </p:custDataLst>
          </p:nvPr>
        </p:nvGrpSpPr>
        <p:grpSpPr>
          <a:xfrm>
            <a:off x="6910208" y="1944465"/>
            <a:ext cx="342626" cy="342626"/>
            <a:chOff x="4260242" y="3105330"/>
            <a:chExt cx="342626" cy="342626"/>
          </a:xfrm>
        </p:grpSpPr>
        <p:sp>
          <p:nvSpPr>
            <p:cNvPr id="27" name="Rounded Rectangle 5">
              <a:extLst>
                <a:ext uri="{FF2B5EF4-FFF2-40B4-BE49-F238E27FC236}">
                  <a16:creationId xmlns:a16="http://schemas.microsoft.com/office/drawing/2014/main" id="{F9B1056F-C623-E2D2-FEF8-9E544DCCB0FD}"/>
                </a:ext>
              </a:extLst>
            </p:cNvPr>
            <p:cNvSpPr/>
            <p:nvPr/>
          </p:nvSpPr>
          <p:spPr>
            <a:xfrm>
              <a:off x="4260242" y="3105330"/>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28" name="Picture 2" descr="Official Logos - Conservative Party of Canada">
              <a:extLst>
                <a:ext uri="{FF2B5EF4-FFF2-40B4-BE49-F238E27FC236}">
                  <a16:creationId xmlns:a16="http://schemas.microsoft.com/office/drawing/2014/main" id="{EA982415-CBD1-16EC-6D46-177C6A4857BF}"/>
                </a:ext>
              </a:extLst>
            </p:cNvPr>
            <p:cNvPicPr>
              <a:picLocks noChangeAspect="1" noChangeArrowheads="1"/>
            </p:cNvPicPr>
            <p:nvPr>
              <p:custDataLst>
                <p:tags r:id="rId13"/>
              </p:custDataLst>
            </p:nvPr>
          </p:nvPicPr>
          <p:blipFill>
            <a:blip r:embed="rId19" cstate="print">
              <a:extLst>
                <a:ext uri="{28A0092B-C50C-407E-A947-70E740481C1C}">
                  <a14:useLocalDpi xmlns:a14="http://schemas.microsoft.com/office/drawing/2010/main"/>
                </a:ext>
              </a:extLst>
            </a:blip>
            <a:srcRect/>
            <a:stretch>
              <a:fillRect/>
            </a:stretch>
          </p:blipFill>
          <p:spPr bwMode="auto">
            <a:xfrm>
              <a:off x="4327219" y="3169327"/>
              <a:ext cx="189525" cy="2146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e 28">
            <a:extLst>
              <a:ext uri="{FF2B5EF4-FFF2-40B4-BE49-F238E27FC236}">
                <a16:creationId xmlns:a16="http://schemas.microsoft.com/office/drawing/2014/main" id="{7E307C8F-1666-5E2D-46B6-D3F59C55CF5D}"/>
              </a:ext>
            </a:extLst>
          </p:cNvPr>
          <p:cNvGrpSpPr/>
          <p:nvPr>
            <p:custDataLst>
              <p:tags r:id="rId9"/>
            </p:custDataLst>
          </p:nvPr>
        </p:nvGrpSpPr>
        <p:grpSpPr>
          <a:xfrm>
            <a:off x="6181909" y="1944465"/>
            <a:ext cx="342626" cy="342626"/>
            <a:chOff x="4945486" y="3122408"/>
            <a:chExt cx="342626" cy="342626"/>
          </a:xfrm>
        </p:grpSpPr>
        <p:sp>
          <p:nvSpPr>
            <p:cNvPr id="30" name="Rounded Rectangle 5">
              <a:extLst>
                <a:ext uri="{FF2B5EF4-FFF2-40B4-BE49-F238E27FC236}">
                  <a16:creationId xmlns:a16="http://schemas.microsoft.com/office/drawing/2014/main" id="{6170F6B4-3FE0-BE4C-582E-0D5F03D69B6C}"/>
                </a:ext>
              </a:extLst>
            </p:cNvPr>
            <p:cNvSpPr/>
            <p:nvPr/>
          </p:nvSpPr>
          <p:spPr>
            <a:xfrm>
              <a:off x="4945486" y="3122408"/>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31" name="Picture 2">
              <a:extLst>
                <a:ext uri="{FF2B5EF4-FFF2-40B4-BE49-F238E27FC236}">
                  <a16:creationId xmlns:a16="http://schemas.microsoft.com/office/drawing/2014/main" id="{24DD64C9-D26D-BB01-B0ED-1C445AF6B80C}"/>
                </a:ext>
              </a:extLst>
            </p:cNvPr>
            <p:cNvPicPr>
              <a:picLocks noChangeAspect="1" noChangeArrowheads="1"/>
            </p:cNvPicPr>
            <p:nvPr>
              <p:custDataLst>
                <p:tags r:id="rId12"/>
              </p:custDataLst>
            </p:nvPr>
          </p:nvPicPr>
          <p:blipFill>
            <a:blip r:embed="rId20" cstate="print">
              <a:extLst>
                <a:ext uri="{28A0092B-C50C-407E-A947-70E740481C1C}">
                  <a14:useLocalDpi xmlns:a14="http://schemas.microsoft.com/office/drawing/2010/main"/>
                </a:ext>
              </a:extLst>
            </a:blip>
            <a:srcRect/>
            <a:stretch>
              <a:fillRect/>
            </a:stretch>
          </p:blipFill>
          <p:spPr bwMode="auto">
            <a:xfrm>
              <a:off x="5022451" y="3186094"/>
              <a:ext cx="217030" cy="21703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 Placeholder 4">
            <a:extLst>
              <a:ext uri="{FF2B5EF4-FFF2-40B4-BE49-F238E27FC236}">
                <a16:creationId xmlns:a16="http://schemas.microsoft.com/office/drawing/2014/main" id="{99A4ECC1-226B-B723-7776-E597C7EE3206}"/>
              </a:ext>
            </a:extLst>
          </p:cNvPr>
          <p:cNvSpPr txBox="1">
            <a:spLocks/>
          </p:cNvSpPr>
          <p:nvPr>
            <p:custDataLst>
              <p:tags r:id="rId10"/>
            </p:custDataLst>
          </p:nvPr>
        </p:nvSpPr>
        <p:spPr>
          <a:xfrm>
            <a:off x="450576" y="657226"/>
            <a:ext cx="10486010" cy="3587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Approval of Prime Minister Carney’s Performance to Date</a:t>
            </a:r>
            <a:r>
              <a:rPr lang="en-CA" noProof="0">
                <a:solidFill>
                  <a:srgbClr val="212121"/>
                </a:solidFill>
              </a:rPr>
              <a:t> – </a:t>
            </a:r>
            <a:r>
              <a:rPr lang="en-CA" i="1" noProof="0">
                <a:solidFill>
                  <a:srgbClr val="212121"/>
                </a:solidFill>
              </a:rPr>
              <a:t>By Voting Intentions </a:t>
            </a:r>
            <a:endParaRPr kumimoji="0" lang="en-CA" sz="2000" b="0" i="1"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pic>
        <p:nvPicPr>
          <p:cNvPr id="4" name="Picture 2" descr="Official Branding – Green Party Of Canada">
            <a:extLst>
              <a:ext uri="{FF2B5EF4-FFF2-40B4-BE49-F238E27FC236}">
                <a16:creationId xmlns:a16="http://schemas.microsoft.com/office/drawing/2014/main" id="{1828D896-2F7E-5C79-D45C-AD03FFC46168}"/>
              </a:ext>
            </a:extLst>
          </p:cNvPr>
          <p:cNvPicPr>
            <a:picLocks noChangeAspect="1" noChangeArrowheads="1"/>
          </p:cNvPicPr>
          <p:nvPr>
            <p:custDataLst>
              <p:tags r:id="rId11"/>
            </p:custDataLst>
          </p:nvPr>
        </p:nvPicPr>
        <p:blipFill>
          <a:blip r:embed="rId21">
            <a:extLst>
              <a:ext uri="{28A0092B-C50C-407E-A947-70E740481C1C}">
                <a14:useLocalDpi xmlns:a14="http://schemas.microsoft.com/office/drawing/2010/main" val="0"/>
              </a:ext>
            </a:extLst>
          </a:blip>
          <a:srcRect/>
          <a:stretch>
            <a:fillRect/>
          </a:stretch>
        </p:blipFill>
        <p:spPr bwMode="auto">
          <a:xfrm>
            <a:off x="9170739" y="2078734"/>
            <a:ext cx="272319" cy="9596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F32D287B-322D-9A95-E9CB-99D9A7681C7F}"/>
              </a:ext>
            </a:extLst>
          </p:cNvPr>
          <p:cNvSpPr txBox="1"/>
          <p:nvPr/>
        </p:nvSpPr>
        <p:spPr>
          <a:xfrm>
            <a:off x="598910" y="6549336"/>
            <a:ext cx="5925625" cy="230832"/>
          </a:xfrm>
          <a:prstGeom prst="rect">
            <a:avLst/>
          </a:prstGeom>
          <a:noFill/>
        </p:spPr>
        <p:txBody>
          <a:bodyPr wrap="square" rtlCol="0">
            <a:spAutoFit/>
          </a:bodyPr>
          <a:lstStyle/>
          <a:p>
            <a:r>
              <a:rPr lang="fr-CA" sz="900">
                <a:latin typeface="Aptos" panose="020B0004020202020204" pitchFamily="34" charset="0"/>
              </a:rPr>
              <a:t>*Due to the </a:t>
            </a:r>
            <a:r>
              <a:rPr lang="fr-CA" sz="900" err="1">
                <a:latin typeface="Aptos" panose="020B0004020202020204" pitchFamily="34" charset="0"/>
              </a:rPr>
              <a:t>low</a:t>
            </a:r>
            <a:r>
              <a:rPr lang="fr-CA" sz="900">
                <a:latin typeface="Aptos" panose="020B0004020202020204" pitchFamily="34" charset="0"/>
              </a:rPr>
              <a:t> </a:t>
            </a:r>
            <a:r>
              <a:rPr lang="fr-CA" sz="900" err="1">
                <a:latin typeface="Aptos" panose="020B0004020202020204" pitchFamily="34" charset="0"/>
              </a:rPr>
              <a:t>number</a:t>
            </a:r>
            <a:r>
              <a:rPr lang="fr-CA" sz="900">
                <a:latin typeface="Aptos" panose="020B0004020202020204" pitchFamily="34" charset="0"/>
              </a:rPr>
              <a:t> of </a:t>
            </a:r>
            <a:r>
              <a:rPr lang="fr-CA" sz="900" err="1">
                <a:latin typeface="Aptos" panose="020B0004020202020204" pitchFamily="34" charset="0"/>
              </a:rPr>
              <a:t>respondents</a:t>
            </a:r>
            <a:r>
              <a:rPr lang="fr-CA" sz="900">
                <a:latin typeface="Aptos" panose="020B0004020202020204" pitchFamily="34" charset="0"/>
              </a:rPr>
              <a:t> (n&lt;30), </a:t>
            </a:r>
            <a:r>
              <a:rPr lang="fr-CA" sz="900" err="1">
                <a:latin typeface="Aptos" panose="020B0004020202020204" pitchFamily="34" charset="0"/>
              </a:rPr>
              <a:t>results</a:t>
            </a:r>
            <a:r>
              <a:rPr lang="fr-CA" sz="900">
                <a:latin typeface="Aptos" panose="020B0004020202020204" pitchFamily="34" charset="0"/>
              </a:rPr>
              <a:t> are </a:t>
            </a:r>
            <a:r>
              <a:rPr lang="fr-CA" sz="900" err="1">
                <a:latin typeface="Aptos" panose="020B0004020202020204" pitchFamily="34" charset="0"/>
              </a:rPr>
              <a:t>presented</a:t>
            </a:r>
            <a:r>
              <a:rPr lang="fr-CA" sz="900">
                <a:latin typeface="Aptos" panose="020B0004020202020204" pitchFamily="34" charset="0"/>
              </a:rPr>
              <a:t> for indicative </a:t>
            </a:r>
            <a:r>
              <a:rPr lang="fr-CA" sz="900" err="1">
                <a:latin typeface="Aptos" panose="020B0004020202020204" pitchFamily="34" charset="0"/>
              </a:rPr>
              <a:t>purposes</a:t>
            </a:r>
            <a:r>
              <a:rPr lang="fr-CA" sz="900">
                <a:latin typeface="Aptos" panose="020B0004020202020204" pitchFamily="34" charset="0"/>
              </a:rPr>
              <a:t> </a:t>
            </a:r>
            <a:r>
              <a:rPr lang="fr-CA" sz="900" err="1">
                <a:latin typeface="Aptos" panose="020B0004020202020204" pitchFamily="34" charset="0"/>
              </a:rPr>
              <a:t>only</a:t>
            </a:r>
            <a:r>
              <a:rPr lang="fr-CA" sz="900">
                <a:latin typeface="Aptos" panose="020B0004020202020204" pitchFamily="34" charset="0"/>
              </a:rPr>
              <a:t>.</a:t>
            </a:r>
          </a:p>
        </p:txBody>
      </p:sp>
    </p:spTree>
    <p:extLst>
      <p:ext uri="{BB962C8B-B14F-4D97-AF65-F5344CB8AC3E}">
        <p14:creationId xmlns:p14="http://schemas.microsoft.com/office/powerpoint/2010/main" val="3582134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5404D-573A-235D-6736-C9EF6A86BF4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B4DA0E-E4A4-BBCF-2CC0-12F72E62BB8D}"/>
              </a:ext>
            </a:extLst>
          </p:cNvPr>
          <p:cNvSpPr>
            <a:spLocks noGrp="1"/>
          </p:cNvSpPr>
          <p:nvPr>
            <p:ph type="sldNum" sz="quarter" idx="12"/>
            <p:custDataLst>
              <p:tags r:id="rId1"/>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sp>
        <p:nvSpPr>
          <p:cNvPr id="20" name="Title 2">
            <a:extLst>
              <a:ext uri="{FF2B5EF4-FFF2-40B4-BE49-F238E27FC236}">
                <a16:creationId xmlns:a16="http://schemas.microsoft.com/office/drawing/2014/main" id="{8634F306-A97A-4E6D-EF0E-F568958C1AA9}"/>
              </a:ext>
            </a:extLst>
          </p:cNvPr>
          <p:cNvSpPr>
            <a:spLocks noGrp="1"/>
          </p:cNvSpPr>
          <p:nvPr>
            <p:ph type="title"/>
            <p:custDataLst>
              <p:tags r:id="rId2"/>
            </p:custDataLst>
          </p:nvPr>
        </p:nvSpPr>
        <p:spPr>
          <a:xfrm>
            <a:off x="450577" y="301658"/>
            <a:ext cx="1718279" cy="259558"/>
          </a:xfrm>
        </p:spPr>
        <p:txBody>
          <a:bodyPr/>
          <a:lstStyle/>
          <a:p>
            <a:r>
              <a:rPr lang="en-CA" b="1" noProof="0">
                <a:solidFill>
                  <a:schemeClr val="accent1"/>
                </a:solidFill>
              </a:rPr>
              <a:t>Survey of Canadians </a:t>
            </a:r>
          </a:p>
        </p:txBody>
      </p:sp>
      <p:sp>
        <p:nvSpPr>
          <p:cNvPr id="6" name="Text Placeholder 4">
            <a:extLst>
              <a:ext uri="{FF2B5EF4-FFF2-40B4-BE49-F238E27FC236}">
                <a16:creationId xmlns:a16="http://schemas.microsoft.com/office/drawing/2014/main" id="{7EFC4D0E-25F9-6C9C-A244-6ABDF7E9504A}"/>
              </a:ext>
            </a:extLst>
          </p:cNvPr>
          <p:cNvSpPr txBox="1">
            <a:spLocks/>
          </p:cNvSpPr>
          <p:nvPr>
            <p:custDataLst>
              <p:tags r:id="rId3"/>
            </p:custDataLst>
          </p:nvPr>
        </p:nvSpPr>
        <p:spPr>
          <a:xfrm>
            <a:off x="450576" y="657226"/>
            <a:ext cx="10486010" cy="3587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914377">
              <a:defRPr/>
            </a:pPr>
            <a:r>
              <a:rPr lang="en-CA" noProof="0">
                <a:solidFill>
                  <a:srgbClr val="212121"/>
                </a:solidFill>
              </a:rPr>
              <a:t>Approval of Prime Minister Carney’s Performance to Date </a:t>
            </a:r>
            <a:r>
              <a:rPr kumimoji="0" lang="en-CA"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 </a:t>
            </a:r>
            <a:r>
              <a:rPr lang="en-CA" i="1" noProof="0">
                <a:solidFill>
                  <a:srgbClr val="212121"/>
                </a:solidFill>
              </a:rPr>
              <a:t>Trended </a:t>
            </a:r>
            <a:endParaRPr kumimoji="0" lang="en-CA" sz="2000" b="0" i="1"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graphicFrame>
        <p:nvGraphicFramePr>
          <p:cNvPr id="10" name="Graphique 9">
            <a:extLst>
              <a:ext uri="{FF2B5EF4-FFF2-40B4-BE49-F238E27FC236}">
                <a16:creationId xmlns:a16="http://schemas.microsoft.com/office/drawing/2014/main" id="{4ACAB008-5E74-3B4E-A3F9-5856469EECEE}"/>
              </a:ext>
            </a:extLst>
          </p:cNvPr>
          <p:cNvGraphicFramePr/>
          <p:nvPr>
            <p:custDataLst>
              <p:tags r:id="rId4"/>
            </p:custDataLst>
            <p:extLst>
              <p:ext uri="{D42A27DB-BD31-4B8C-83A1-F6EECF244321}">
                <p14:modId xmlns:p14="http://schemas.microsoft.com/office/powerpoint/2010/main" val="850470669"/>
              </p:ext>
            </p:extLst>
          </p:nvPr>
        </p:nvGraphicFramePr>
        <p:xfrm>
          <a:off x="1117600" y="1941251"/>
          <a:ext cx="9938326" cy="4523049"/>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a:extLst>
              <a:ext uri="{FF2B5EF4-FFF2-40B4-BE49-F238E27FC236}">
                <a16:creationId xmlns:a16="http://schemas.microsoft.com/office/drawing/2014/main" id="{7ED1BD97-A00C-D7F2-DF36-894B62F7C717}"/>
              </a:ext>
            </a:extLst>
          </p:cNvPr>
          <p:cNvSpPr txBox="1"/>
          <p:nvPr>
            <p:custDataLst>
              <p:tags r:id="rId5"/>
            </p:custDataLst>
          </p:nvPr>
        </p:nvSpPr>
        <p:spPr>
          <a:xfrm>
            <a:off x="458256" y="1026662"/>
            <a:ext cx="11197971" cy="661720"/>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Q</a:t>
            </a:r>
            <a:r>
              <a:rPr lang="en-CA" sz="1400" b="1" noProof="0">
                <a:solidFill>
                  <a:srgbClr val="ED1C24"/>
                </a:solidFill>
                <a:latin typeface="Aptos" panose="020B0004020202020204" pitchFamily="34" charset="0"/>
                <a:cs typeface="Aparajita" panose="020B0604020202020204" pitchFamily="34" charset="0"/>
              </a:rPr>
              <a:t>3</a:t>
            </a: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 </a:t>
            </a:r>
            <a:r>
              <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Thinking of Prime Minister Carney and how he has performed so far, in your opinion do you approve or disapprove of the job he is doing?</a:t>
            </a:r>
          </a:p>
          <a:p>
            <a:pPr marL="0" marR="0" lvl="0" indent="0" algn="l" defTabSz="609585" rtl="0" eaLnBrk="1" fontAlgn="auto" latinLnBrk="0" hangingPunct="1">
              <a:lnSpc>
                <a:spcPct val="100000"/>
              </a:lnSpc>
              <a:spcBef>
                <a:spcPts val="0"/>
              </a:spcBef>
              <a:spcAft>
                <a:spcPts val="0"/>
              </a:spcAft>
              <a:buClrTx/>
              <a:buSzTx/>
              <a:buFontTx/>
              <a:buNone/>
              <a:tabLst/>
              <a:defRPr/>
            </a:pPr>
            <a:r>
              <a:rPr lang="en-CA" sz="900" noProof="0">
                <a:solidFill>
                  <a:srgbClr val="515156"/>
                </a:solidFill>
                <a:latin typeface="Aptos Light" panose="020B0004020202020204" pitchFamily="34" charset="0"/>
              </a:rPr>
              <a:t>Base: All respondents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endParaRPr>
          </a:p>
        </p:txBody>
      </p:sp>
    </p:spTree>
    <p:extLst>
      <p:ext uri="{BB962C8B-B14F-4D97-AF65-F5344CB8AC3E}">
        <p14:creationId xmlns:p14="http://schemas.microsoft.com/office/powerpoint/2010/main" val="2793485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FC2C1-A883-5A34-7C97-E1496B313F8C}"/>
            </a:ext>
          </a:extLst>
        </p:cNvPr>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BBF2B170-63F1-9F76-ECF9-1CC053A511ED}"/>
              </a:ext>
            </a:extLst>
          </p:cNvPr>
          <p:cNvSpPr/>
          <p:nvPr>
            <p:custDataLst>
              <p:tags r:id="rId1"/>
            </p:custDataLst>
          </p:nvPr>
        </p:nvSpPr>
        <p:spPr>
          <a:xfrm>
            <a:off x="460629" y="2080138"/>
            <a:ext cx="3642378" cy="1676143"/>
          </a:xfrm>
          <a:prstGeom prst="roundRect">
            <a:avLst>
              <a:gd name="adj" fmla="val 3986"/>
            </a:avLst>
          </a:prstGeom>
          <a:solidFill>
            <a:schemeClr val="accent3"/>
          </a:solidFill>
          <a:ln w="12700" cap="flat" cmpd="sng" algn="ctr">
            <a:noFill/>
            <a:prstDash val="solid"/>
            <a:miter lim="800000"/>
          </a:ln>
          <a:effectLst/>
        </p:spPr>
        <p:txBody>
          <a:bodyPr tIns="360000" bIns="90000" rtlCol="0" anchor="t" anchorCtr="0"/>
          <a:lstStyle/>
          <a:p>
            <a:pPr>
              <a:defRPr/>
            </a:pPr>
            <a:r>
              <a:rPr lang="en-CA" sz="1050" b="0" i="0" noProof="0">
                <a:solidFill>
                  <a:schemeClr val="accent1"/>
                </a:solidFill>
                <a:latin typeface="Aptos" panose="020B0004020202020204" pitchFamily="34" charset="0"/>
                <a:cs typeface="Aparajita" panose="020B0604020202020204" pitchFamily="34" charset="0"/>
              </a:rPr>
              <a:t>Method</a:t>
            </a:r>
          </a:p>
          <a:p>
            <a:pPr>
              <a:defRPr/>
            </a:pPr>
            <a:endParaRPr lang="en-CA" sz="1050" noProof="0">
              <a:latin typeface="Aptos" panose="020B0004020202020204" pitchFamily="34" charset="0"/>
              <a:cs typeface="Aparajita" panose="020B0604020202020204" pitchFamily="34" charset="0"/>
            </a:endParaRPr>
          </a:p>
          <a:p>
            <a:pPr>
              <a:defRPr/>
            </a:pPr>
            <a:r>
              <a:rPr lang="en-CA" sz="1050" noProof="0">
                <a:latin typeface="Aptos" panose="020B0004020202020204" pitchFamily="34" charset="0"/>
              </a:rPr>
              <a:t>Online survey among respondents 18 years of age or older. (Canadian sample: </a:t>
            </a:r>
            <a:r>
              <a:rPr lang="en-CA" sz="1050" b="1" noProof="0">
                <a:latin typeface="Aptos" panose="020B0004020202020204" pitchFamily="34" charset="0"/>
              </a:rPr>
              <a:t>n= 1,521</a:t>
            </a:r>
            <a:r>
              <a:rPr lang="en-CA" sz="1050" noProof="0">
                <a:latin typeface="Aptos" panose="020B0004020202020204" pitchFamily="34" charset="0"/>
              </a:rPr>
              <a:t>)</a:t>
            </a:r>
            <a:br>
              <a:rPr lang="en-CA" sz="1050" noProof="0">
                <a:latin typeface="Aptos" panose="020B0004020202020204" pitchFamily="34" charset="0"/>
              </a:rPr>
            </a:br>
            <a:endParaRPr lang="en-CA" sz="1050" noProof="0">
              <a:latin typeface="Aptos" panose="020B0004020202020204" pitchFamily="34" charset="0"/>
            </a:endParaRPr>
          </a:p>
          <a:p>
            <a:pPr>
              <a:defRPr/>
            </a:pPr>
            <a:r>
              <a:rPr lang="en-CA" sz="800" noProof="0">
                <a:latin typeface="Aptos Light" panose="020B0004020202020204" pitchFamily="34" charset="0"/>
              </a:rPr>
              <a:t>Respondents had the option of completing the survey in French and English and were randomly recruited using LEO's online panel. </a:t>
            </a:r>
            <a:r>
              <a:rPr lang="en-CA" sz="1050" noProof="0">
                <a:latin typeface="Aptos Light" panose="020B0004020202020204" pitchFamily="34" charset="0"/>
              </a:rPr>
              <a:t> </a:t>
            </a:r>
          </a:p>
        </p:txBody>
      </p:sp>
      <p:sp>
        <p:nvSpPr>
          <p:cNvPr id="16" name="TextBox 1">
            <a:extLst>
              <a:ext uri="{FF2B5EF4-FFF2-40B4-BE49-F238E27FC236}">
                <a16:creationId xmlns:a16="http://schemas.microsoft.com/office/drawing/2014/main" id="{EC7BC154-5B07-09A4-F172-5D9504841851}"/>
              </a:ext>
            </a:extLst>
          </p:cNvPr>
          <p:cNvSpPr txBox="1"/>
          <p:nvPr>
            <p:custDataLst>
              <p:tags r:id="rId2"/>
            </p:custDataLst>
          </p:nvPr>
        </p:nvSpPr>
        <p:spPr>
          <a:xfrm>
            <a:off x="342642" y="1179060"/>
            <a:ext cx="11197971" cy="253916"/>
          </a:xfrm>
          <a:prstGeom prst="rect">
            <a:avLst/>
          </a:prstGeom>
          <a:noFill/>
        </p:spPr>
        <p:txBody>
          <a:bodyPr wrap="square" lIns="91440" tIns="45720" rIns="91440" bIns="45720" anchor="t">
            <a:spAutoFit/>
          </a:bodyPr>
          <a:lstStyle/>
          <a:p>
            <a:pPr>
              <a:defRPr/>
            </a:pPr>
            <a:r>
              <a:rPr lang="en-CA" sz="1050" noProof="0">
                <a:solidFill>
                  <a:srgbClr val="212121"/>
                </a:solidFill>
                <a:latin typeface="Aptos"/>
              </a:rPr>
              <a:t>This week, we surveyed Canadians on politics, government performance, and key national issues.</a:t>
            </a:r>
            <a:endParaRPr lang="en-CA" sz="1050" noProof="0">
              <a:latin typeface="Aptos"/>
            </a:endParaRPr>
          </a:p>
        </p:txBody>
      </p:sp>
      <p:sp>
        <p:nvSpPr>
          <p:cNvPr id="2" name="Slide Number Placeholder 2">
            <a:extLst>
              <a:ext uri="{FF2B5EF4-FFF2-40B4-BE49-F238E27FC236}">
                <a16:creationId xmlns:a16="http://schemas.microsoft.com/office/drawing/2014/main" id="{D23757E8-94FE-9D10-8EE4-3857BB1F3E66}"/>
              </a:ext>
            </a:extLst>
          </p:cNvPr>
          <p:cNvSpPr>
            <a:spLocks noGrp="1"/>
          </p:cNvSpPr>
          <p:nvPr>
            <p:ph type="sldNum" sz="quarter" idx="12"/>
            <p:custDataLst>
              <p:tags r:id="rId3"/>
            </p:custDataLst>
          </p:nvPr>
        </p:nvSpPr>
        <p:spPr/>
        <p:txBody>
          <a:bodyPr/>
          <a:lstStyle/>
          <a:p>
            <a:fld id="{FE142C23-2E17-9648-8B0C-A5E87F69F9CE}" type="slidenum">
              <a:rPr lang="en-CA" noProof="0" smtClean="0">
                <a:solidFill>
                  <a:schemeClr val="tx1"/>
                </a:solidFill>
              </a:rPr>
              <a:t>2</a:t>
            </a:fld>
            <a:endParaRPr lang="en-CA" noProof="0">
              <a:solidFill>
                <a:schemeClr val="tx1"/>
              </a:solidFill>
            </a:endParaRPr>
          </a:p>
        </p:txBody>
      </p:sp>
      <p:sp>
        <p:nvSpPr>
          <p:cNvPr id="3" name="Title 2">
            <a:extLst>
              <a:ext uri="{FF2B5EF4-FFF2-40B4-BE49-F238E27FC236}">
                <a16:creationId xmlns:a16="http://schemas.microsoft.com/office/drawing/2014/main" id="{889A1319-2BAC-9C14-3506-8AFB28DB5712}"/>
              </a:ext>
            </a:extLst>
          </p:cNvPr>
          <p:cNvSpPr>
            <a:spLocks noGrp="1"/>
          </p:cNvSpPr>
          <p:nvPr>
            <p:ph type="title"/>
            <p:custDataLst>
              <p:tags r:id="rId4"/>
            </p:custDataLst>
          </p:nvPr>
        </p:nvSpPr>
        <p:spPr>
          <a:xfrm>
            <a:off x="334964" y="301657"/>
            <a:ext cx="1003642" cy="259623"/>
          </a:xfrm>
        </p:spPr>
        <p:txBody>
          <a:bodyPr/>
          <a:lstStyle/>
          <a:p>
            <a:r>
              <a:rPr lang="en-CA" noProof="0"/>
              <a:t>Introduction</a:t>
            </a:r>
          </a:p>
        </p:txBody>
      </p:sp>
      <p:sp>
        <p:nvSpPr>
          <p:cNvPr id="12" name="Rectangle : coins arrondis 4">
            <a:extLst>
              <a:ext uri="{FF2B5EF4-FFF2-40B4-BE49-F238E27FC236}">
                <a16:creationId xmlns:a16="http://schemas.microsoft.com/office/drawing/2014/main" id="{03616351-5485-6C84-88E9-30E7D1CCBDB6}"/>
              </a:ext>
            </a:extLst>
          </p:cNvPr>
          <p:cNvSpPr/>
          <p:nvPr>
            <p:custDataLst>
              <p:tags r:id="rId5"/>
            </p:custDataLst>
          </p:nvPr>
        </p:nvSpPr>
        <p:spPr>
          <a:xfrm>
            <a:off x="8112224" y="2080139"/>
            <a:ext cx="3642378" cy="1560556"/>
          </a:xfrm>
          <a:prstGeom prst="roundRect">
            <a:avLst>
              <a:gd name="adj" fmla="val 3986"/>
            </a:avLst>
          </a:prstGeom>
          <a:solidFill>
            <a:schemeClr val="accent3"/>
          </a:solidFill>
          <a:ln w="12700" cap="flat" cmpd="sng" algn="ctr">
            <a:noFill/>
            <a:prstDash val="solid"/>
            <a:miter lim="800000"/>
          </a:ln>
          <a:effectLst/>
        </p:spPr>
        <p:txBody>
          <a:bodyPr tIns="360000" bIns="90000" rtlCol="0" anchor="t" anchorCtr="0"/>
          <a:lstStyle/>
          <a:p>
            <a:pPr>
              <a:defRPr/>
            </a:pPr>
            <a:r>
              <a:rPr lang="en-CA" sz="1050" b="0" i="0" noProof="0">
                <a:solidFill>
                  <a:schemeClr val="accent1"/>
                </a:solidFill>
                <a:latin typeface="Aptos" panose="020B0004020202020204" pitchFamily="34" charset="0"/>
                <a:cs typeface="Aparajita" panose="020B0604020202020204" pitchFamily="34" charset="0"/>
              </a:rPr>
              <a:t>Rounded data</a:t>
            </a:r>
          </a:p>
          <a:p>
            <a:pPr>
              <a:defRPr/>
            </a:pPr>
            <a:endParaRPr lang="en-CA" sz="1050" noProof="0">
              <a:latin typeface="Aptos" panose="020B0004020202020204" pitchFamily="34" charset="0"/>
              <a:cs typeface="Aparajita" panose="020B0604020202020204" pitchFamily="34" charset="0"/>
            </a:endParaRPr>
          </a:p>
          <a:p>
            <a:pPr>
              <a:defRPr/>
            </a:pPr>
            <a:r>
              <a:rPr lang="en-CA" sz="1050" noProof="0">
                <a:latin typeface="Aptos" panose="020B0004020202020204" pitchFamily="34" charset="0"/>
              </a:rPr>
              <a:t>The numbers presented have been rounded up. </a:t>
            </a:r>
            <a:br>
              <a:rPr lang="en-CA" sz="1050" noProof="0">
                <a:latin typeface="Aptos" panose="020B0004020202020204" pitchFamily="34" charset="0"/>
              </a:rPr>
            </a:br>
            <a:r>
              <a:rPr lang="en-CA" sz="1050" noProof="0">
                <a:latin typeface="Aptos" panose="020B0004020202020204" pitchFamily="34" charset="0"/>
              </a:rPr>
              <a:t>However, the numbers before rounding were used </a:t>
            </a:r>
            <a:br>
              <a:rPr lang="en-CA" sz="1050" noProof="0">
                <a:latin typeface="Aptos" panose="020B0004020202020204" pitchFamily="34" charset="0"/>
              </a:rPr>
            </a:br>
            <a:r>
              <a:rPr lang="en-CA" sz="1050" noProof="0">
                <a:latin typeface="Aptos" panose="020B0004020202020204" pitchFamily="34" charset="0"/>
              </a:rPr>
              <a:t>to calculate the sums presented and might therefore </a:t>
            </a:r>
            <a:br>
              <a:rPr lang="en-CA" sz="1050" noProof="0">
                <a:latin typeface="Aptos" panose="020B0004020202020204" pitchFamily="34" charset="0"/>
              </a:rPr>
            </a:br>
            <a:r>
              <a:rPr lang="en-CA" sz="1050" noProof="0">
                <a:latin typeface="Aptos" panose="020B0004020202020204" pitchFamily="34" charset="0"/>
              </a:rPr>
              <a:t>not correspond to the manual addition of these numbers. </a:t>
            </a:r>
          </a:p>
        </p:txBody>
      </p:sp>
      <p:sp>
        <p:nvSpPr>
          <p:cNvPr id="6" name="Text Placeholder 4">
            <a:extLst>
              <a:ext uri="{FF2B5EF4-FFF2-40B4-BE49-F238E27FC236}">
                <a16:creationId xmlns:a16="http://schemas.microsoft.com/office/drawing/2014/main" id="{62DBD145-396E-6CE2-1847-AFBD0F32C853}"/>
              </a:ext>
            </a:extLst>
          </p:cNvPr>
          <p:cNvSpPr txBox="1">
            <a:spLocks/>
          </p:cNvSpPr>
          <p:nvPr>
            <p:custDataLst>
              <p:tags r:id="rId6"/>
            </p:custDataLst>
          </p:nvPr>
        </p:nvSpPr>
        <p:spPr>
          <a:xfrm>
            <a:off x="334963" y="657225"/>
            <a:ext cx="8742362" cy="3587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noProof="0"/>
              <a:t>Methodology</a:t>
            </a:r>
          </a:p>
        </p:txBody>
      </p:sp>
      <p:sp>
        <p:nvSpPr>
          <p:cNvPr id="10" name="Rectangle : coins arrondis 4">
            <a:extLst>
              <a:ext uri="{FF2B5EF4-FFF2-40B4-BE49-F238E27FC236}">
                <a16:creationId xmlns:a16="http://schemas.microsoft.com/office/drawing/2014/main" id="{29E06D92-435F-3B8D-6D4A-DFF31DFEF438}"/>
              </a:ext>
            </a:extLst>
          </p:cNvPr>
          <p:cNvSpPr/>
          <p:nvPr>
            <p:custDataLst>
              <p:tags r:id="rId7"/>
            </p:custDataLst>
          </p:nvPr>
        </p:nvSpPr>
        <p:spPr>
          <a:xfrm>
            <a:off x="460629" y="3864625"/>
            <a:ext cx="3642378" cy="1891788"/>
          </a:xfrm>
          <a:prstGeom prst="roundRect">
            <a:avLst>
              <a:gd name="adj" fmla="val 3986"/>
            </a:avLst>
          </a:prstGeom>
          <a:solidFill>
            <a:schemeClr val="accent3"/>
          </a:solidFill>
          <a:ln w="12700" cap="flat" cmpd="sng" algn="ctr">
            <a:noFill/>
            <a:prstDash val="solid"/>
            <a:miter lim="800000"/>
          </a:ln>
          <a:effectLst/>
        </p:spPr>
        <p:txBody>
          <a:bodyPr tIns="360000" bIns="90000" rtlCol="0" anchor="t" anchorCtr="0"/>
          <a:lstStyle/>
          <a:p>
            <a:pPr>
              <a:defRPr/>
            </a:pPr>
            <a:r>
              <a:rPr lang="en-CA" sz="1050" b="0" i="0" noProof="0">
                <a:solidFill>
                  <a:schemeClr val="accent1"/>
                </a:solidFill>
                <a:latin typeface="Aptos" panose="020B0004020202020204" pitchFamily="34" charset="0"/>
                <a:cs typeface="Aparajita" panose="020B0604020202020204" pitchFamily="34" charset="0"/>
              </a:rPr>
              <a:t>Weighting</a:t>
            </a:r>
          </a:p>
          <a:p>
            <a:pPr>
              <a:defRPr/>
            </a:pPr>
            <a:endParaRPr lang="en-CA" sz="1050" noProof="0">
              <a:latin typeface="Aptos" panose="020B0004020202020204" pitchFamily="34" charset="0"/>
              <a:cs typeface="Aparajita" panose="020B0604020202020204" pitchFamily="34" charset="0"/>
            </a:endParaRPr>
          </a:p>
          <a:p>
            <a:pPr defTabSz="514247">
              <a:defRPr/>
            </a:pPr>
            <a:r>
              <a:rPr lang="en-CA" sz="1050" noProof="0">
                <a:latin typeface="Aptos" panose="020B0004020202020204" pitchFamily="34" charset="0"/>
                <a:ea typeface="Roboto" panose="02000000000000000000" pitchFamily="2" charset="0"/>
                <a:cs typeface="Calibri" panose="020F0502020204030204" pitchFamily="34" charset="0"/>
              </a:rPr>
              <a:t>Results were weighted according to </a:t>
            </a:r>
            <a:r>
              <a:rPr lang="en-CA" sz="1050" b="1" noProof="0">
                <a:latin typeface="Aptos" panose="020B0004020202020204" pitchFamily="34" charset="0"/>
                <a:ea typeface="Roboto" panose="02000000000000000000" pitchFamily="2" charset="0"/>
                <a:cs typeface="Calibri" panose="020F0502020204030204" pitchFamily="34" charset="0"/>
              </a:rPr>
              <a:t>age, gender, mother tongue, region, education and presence of children in the household </a:t>
            </a:r>
            <a:r>
              <a:rPr lang="en-CA" sz="1050" noProof="0">
                <a:latin typeface="Aptos" panose="020B0004020202020204" pitchFamily="34" charset="0"/>
                <a:ea typeface="Roboto" panose="02000000000000000000" pitchFamily="2" charset="0"/>
                <a:cs typeface="Calibri" panose="020F0502020204030204" pitchFamily="34" charset="0"/>
              </a:rPr>
              <a:t>in order to ensure a representative sample of the Canadian population.</a:t>
            </a:r>
            <a:endParaRPr lang="en-CA" sz="1050" b="1" noProof="0">
              <a:latin typeface="Aptos" panose="020B0004020202020204" pitchFamily="34" charset="0"/>
              <a:ea typeface="Roboto" panose="02000000000000000000" pitchFamily="2" charset="0"/>
              <a:cs typeface="Calibri" panose="020F0502020204030204" pitchFamily="34" charset="0"/>
            </a:endParaRPr>
          </a:p>
        </p:txBody>
      </p:sp>
      <p:sp>
        <p:nvSpPr>
          <p:cNvPr id="9" name="Rectangle : coins arrondis 4">
            <a:extLst>
              <a:ext uri="{FF2B5EF4-FFF2-40B4-BE49-F238E27FC236}">
                <a16:creationId xmlns:a16="http://schemas.microsoft.com/office/drawing/2014/main" id="{4CD68540-9064-63DA-A13C-D6B968B77D06}"/>
              </a:ext>
            </a:extLst>
          </p:cNvPr>
          <p:cNvSpPr/>
          <p:nvPr>
            <p:custDataLst>
              <p:tags r:id="rId8"/>
            </p:custDataLst>
          </p:nvPr>
        </p:nvSpPr>
        <p:spPr>
          <a:xfrm>
            <a:off x="4295800" y="4949505"/>
            <a:ext cx="3642378" cy="1566863"/>
          </a:xfrm>
          <a:prstGeom prst="roundRect">
            <a:avLst>
              <a:gd name="adj" fmla="val 3986"/>
            </a:avLst>
          </a:prstGeom>
          <a:solidFill>
            <a:schemeClr val="accent3"/>
          </a:solidFill>
          <a:ln w="12700" cap="flat" cmpd="sng" algn="ctr">
            <a:noFill/>
            <a:prstDash val="solid"/>
            <a:miter lim="800000"/>
          </a:ln>
          <a:effectLst/>
        </p:spPr>
        <p:txBody>
          <a:bodyPr tIns="360000" bIns="90000" rtlCol="0" anchor="t" anchorCtr="0"/>
          <a:lstStyle/>
          <a:p>
            <a:pPr>
              <a:defRPr/>
            </a:pPr>
            <a:r>
              <a:rPr lang="en-CA" sz="1050" b="0" i="0" noProof="0">
                <a:solidFill>
                  <a:schemeClr val="accent1"/>
                </a:solidFill>
                <a:latin typeface="Aptos" panose="020B0004020202020204" pitchFamily="34" charset="0"/>
                <a:cs typeface="Aparajita" panose="020B0604020202020204" pitchFamily="34" charset="0"/>
              </a:rPr>
              <a:t>Significant differences</a:t>
            </a:r>
          </a:p>
          <a:p>
            <a:pPr>
              <a:defRPr/>
            </a:pPr>
            <a:endParaRPr lang="en-CA" sz="1050" noProof="0">
              <a:latin typeface="Aptos" panose="020B0004020202020204" pitchFamily="34" charset="0"/>
              <a:cs typeface="Aparajita" panose="020B0604020202020204" pitchFamily="34" charset="0"/>
            </a:endParaRPr>
          </a:p>
          <a:p>
            <a:pPr>
              <a:defRPr/>
            </a:pPr>
            <a:r>
              <a:rPr lang="en-CA" sz="1050" noProof="0">
                <a:latin typeface="Aptos" panose="020B0004020202020204" pitchFamily="34" charset="0"/>
              </a:rPr>
              <a:t>Data in bold </a:t>
            </a:r>
            <a:r>
              <a:rPr lang="en-CA" sz="1050" b="1" noProof="0">
                <a:solidFill>
                  <a:srgbClr val="ED1C24"/>
                </a:solidFill>
                <a:latin typeface="Aptos" panose="020B0004020202020204" pitchFamily="34" charset="0"/>
              </a:rPr>
              <a:t>red</a:t>
            </a:r>
            <a:r>
              <a:rPr lang="en-CA" sz="1050" noProof="0">
                <a:latin typeface="Aptos" panose="020B0004020202020204" pitchFamily="34" charset="0"/>
              </a:rPr>
              <a:t> characters indicate a significantly lower proportion than that of other respondents. Conversely, data in bold </a:t>
            </a:r>
            <a:r>
              <a:rPr lang="en-CA" sz="1050" b="1" noProof="0">
                <a:solidFill>
                  <a:srgbClr val="00B050"/>
                </a:solidFill>
                <a:latin typeface="Aptos" panose="020B0004020202020204" pitchFamily="34" charset="0"/>
              </a:rPr>
              <a:t>green</a:t>
            </a:r>
            <a:r>
              <a:rPr lang="en-CA" sz="1050" noProof="0">
                <a:latin typeface="Aptos" panose="020B0004020202020204" pitchFamily="34" charset="0"/>
              </a:rPr>
              <a:t> characters indicate a significantly higher proportion than that of other respondents. </a:t>
            </a:r>
          </a:p>
          <a:p>
            <a:pPr>
              <a:defRPr/>
            </a:pPr>
            <a:endParaRPr lang="en-CA" sz="1050" b="0" i="0" noProof="0">
              <a:latin typeface="Aptos" panose="020B0004020202020204" pitchFamily="34" charset="0"/>
              <a:cs typeface="Aparajita" panose="020B0604020202020204" pitchFamily="34" charset="0"/>
            </a:endParaRPr>
          </a:p>
        </p:txBody>
      </p:sp>
      <p:sp>
        <p:nvSpPr>
          <p:cNvPr id="11" name="Rectangle : coins arrondis 4">
            <a:extLst>
              <a:ext uri="{FF2B5EF4-FFF2-40B4-BE49-F238E27FC236}">
                <a16:creationId xmlns:a16="http://schemas.microsoft.com/office/drawing/2014/main" id="{CA422D58-80D5-6FCE-6724-5B120F675A36}"/>
              </a:ext>
            </a:extLst>
          </p:cNvPr>
          <p:cNvSpPr/>
          <p:nvPr>
            <p:custDataLst>
              <p:tags r:id="rId9"/>
            </p:custDataLst>
          </p:nvPr>
        </p:nvSpPr>
        <p:spPr>
          <a:xfrm>
            <a:off x="4295800" y="3429000"/>
            <a:ext cx="3642378" cy="1418503"/>
          </a:xfrm>
          <a:prstGeom prst="roundRect">
            <a:avLst>
              <a:gd name="adj" fmla="val 3986"/>
            </a:avLst>
          </a:prstGeom>
          <a:solidFill>
            <a:schemeClr val="accent3"/>
          </a:solidFill>
          <a:ln w="12700" cap="flat" cmpd="sng" algn="ctr">
            <a:noFill/>
            <a:prstDash val="solid"/>
            <a:miter lim="800000"/>
          </a:ln>
          <a:effectLst/>
        </p:spPr>
        <p:txBody>
          <a:bodyPr tIns="360000" bIns="90000" rtlCol="0" anchor="t" anchorCtr="0"/>
          <a:lstStyle/>
          <a:p>
            <a:pPr>
              <a:defRPr/>
            </a:pPr>
            <a:r>
              <a:rPr lang="en-CA" sz="1050" b="0" i="0" noProof="0">
                <a:solidFill>
                  <a:schemeClr val="accent1"/>
                </a:solidFill>
                <a:latin typeface="Aptos" panose="020B0004020202020204" pitchFamily="34" charset="0"/>
                <a:cs typeface="Aparajita" panose="020B0604020202020204" pitchFamily="34" charset="0"/>
              </a:rPr>
              <a:t>Margin of error</a:t>
            </a:r>
          </a:p>
          <a:p>
            <a:pPr>
              <a:defRPr/>
            </a:pPr>
            <a:endParaRPr lang="en-CA" sz="1050" noProof="0">
              <a:latin typeface="Aptos" panose="020B0004020202020204" pitchFamily="34" charset="0"/>
              <a:cs typeface="Aparajita" panose="020B0604020202020204" pitchFamily="34" charset="0"/>
            </a:endParaRPr>
          </a:p>
          <a:p>
            <a:pPr>
              <a:defRPr/>
            </a:pPr>
            <a:r>
              <a:rPr lang="en-CA" sz="1050" noProof="0">
                <a:latin typeface="Aptos" panose="020B0004020202020204" pitchFamily="34" charset="0"/>
              </a:rPr>
              <a:t>For comparison purposes, a probability sample </a:t>
            </a:r>
            <a:br>
              <a:rPr lang="en-CA" sz="1050" noProof="0">
                <a:latin typeface="Aptos" panose="020B0004020202020204" pitchFamily="34" charset="0"/>
              </a:rPr>
            </a:br>
            <a:r>
              <a:rPr lang="en-CA" sz="1050" noProof="0">
                <a:latin typeface="Aptos" panose="020B0004020202020204" pitchFamily="34" charset="0"/>
              </a:rPr>
              <a:t>of this size yields a margin of error no greater than </a:t>
            </a:r>
            <a:r>
              <a:rPr lang="en-CA" sz="1050" b="1" noProof="0">
                <a:latin typeface="Aptos" panose="020B0004020202020204" pitchFamily="34" charset="0"/>
              </a:rPr>
              <a:t>±2.51%</a:t>
            </a:r>
            <a:r>
              <a:rPr lang="en-CA" sz="1050" noProof="0">
                <a:latin typeface="Aptos" panose="020B0004020202020204" pitchFamily="34" charset="0"/>
              </a:rPr>
              <a:t>,  (19 times out of 20) for the sample.</a:t>
            </a:r>
          </a:p>
          <a:p>
            <a:pPr>
              <a:defRPr/>
            </a:pPr>
            <a:r>
              <a:rPr lang="en-CA" sz="1050" noProof="0">
                <a:latin typeface="Aptos" panose="020B0004020202020204" pitchFamily="34" charset="0"/>
              </a:rPr>
              <a:t> </a:t>
            </a:r>
            <a:endParaRPr lang="en-CA" sz="1050" b="0" i="0" noProof="0">
              <a:latin typeface="Aptos" panose="020B0004020202020204" pitchFamily="34" charset="0"/>
              <a:cs typeface="Aparajita" panose="020B0604020202020204" pitchFamily="34" charset="0"/>
            </a:endParaRPr>
          </a:p>
        </p:txBody>
      </p:sp>
      <p:sp>
        <p:nvSpPr>
          <p:cNvPr id="14" name="Rectangle : coins arrondis 4">
            <a:extLst>
              <a:ext uri="{FF2B5EF4-FFF2-40B4-BE49-F238E27FC236}">
                <a16:creationId xmlns:a16="http://schemas.microsoft.com/office/drawing/2014/main" id="{B3E06860-D963-DB93-3DD9-E28DCAE59CA4}"/>
              </a:ext>
            </a:extLst>
          </p:cNvPr>
          <p:cNvSpPr/>
          <p:nvPr>
            <p:custDataLst>
              <p:tags r:id="rId10"/>
            </p:custDataLst>
          </p:nvPr>
        </p:nvSpPr>
        <p:spPr>
          <a:xfrm>
            <a:off x="4295800" y="2080139"/>
            <a:ext cx="3642378" cy="1246859"/>
          </a:xfrm>
          <a:prstGeom prst="roundRect">
            <a:avLst>
              <a:gd name="adj" fmla="val 5697"/>
            </a:avLst>
          </a:prstGeom>
          <a:solidFill>
            <a:schemeClr val="accent3"/>
          </a:solidFill>
          <a:ln w="12700" cap="flat" cmpd="sng" algn="ctr">
            <a:noFill/>
            <a:prstDash val="solid"/>
            <a:miter lim="800000"/>
          </a:ln>
          <a:effectLst/>
        </p:spPr>
        <p:txBody>
          <a:bodyPr tIns="360000" bIns="90000" rtlCol="0" anchor="t" anchorCtr="0"/>
          <a:lstStyle/>
          <a:p>
            <a:pPr>
              <a:defRPr/>
            </a:pPr>
            <a:r>
              <a:rPr lang="en-CA" sz="1050" b="0" i="0" noProof="0">
                <a:solidFill>
                  <a:schemeClr val="accent1"/>
                </a:solidFill>
                <a:latin typeface="Aptos" panose="020B0004020202020204" pitchFamily="34" charset="0"/>
                <a:cs typeface="Aparajita" panose="020B0604020202020204" pitchFamily="34" charset="0"/>
              </a:rPr>
              <a:t>When</a:t>
            </a:r>
          </a:p>
          <a:p>
            <a:pPr>
              <a:defRPr/>
            </a:pPr>
            <a:endParaRPr lang="en-CA" sz="1050" noProof="0">
              <a:latin typeface="Aptos" panose="020B0004020202020204" pitchFamily="34" charset="0"/>
              <a:cs typeface="Aparajita" panose="020B0604020202020204" pitchFamily="34" charset="0"/>
            </a:endParaRPr>
          </a:p>
          <a:p>
            <a:pPr>
              <a:lnSpc>
                <a:spcPct val="150000"/>
              </a:lnSpc>
            </a:pPr>
            <a:r>
              <a:rPr lang="en-CA" sz="1050" noProof="0">
                <a:latin typeface="Aptos" panose="020B0004020202020204" pitchFamily="34" charset="0"/>
                <a:ea typeface="Roboto"/>
                <a:cs typeface="Roboto"/>
              </a:rPr>
              <a:t>Data collection from </a:t>
            </a:r>
            <a:r>
              <a:rPr lang="en-CA" sz="1050" b="1" noProof="0">
                <a:latin typeface="Aptos" panose="020B0004020202020204" pitchFamily="34" charset="0"/>
                <a:ea typeface="Roboto"/>
                <a:cs typeface="Roboto"/>
              </a:rPr>
              <a:t>April 24 to April 2</a:t>
            </a:r>
            <a:r>
              <a:rPr lang="en-CA" sz="1050" b="1">
                <a:latin typeface="Aptos" panose="020B0004020202020204" pitchFamily="34" charset="0"/>
                <a:ea typeface="Roboto"/>
                <a:cs typeface="Roboto"/>
              </a:rPr>
              <a:t>6</a:t>
            </a:r>
            <a:r>
              <a:rPr lang="en-CA" sz="1050" b="1" noProof="0">
                <a:latin typeface="Aptos" panose="020B0004020202020204" pitchFamily="34" charset="0"/>
                <a:ea typeface="Roboto"/>
                <a:cs typeface="Roboto"/>
              </a:rPr>
              <a:t>, 2026</a:t>
            </a:r>
            <a:r>
              <a:rPr lang="en-CA" sz="1050" noProof="0">
                <a:latin typeface="Aptos" panose="020B0004020202020204" pitchFamily="34" charset="0"/>
                <a:ea typeface="Roboto"/>
                <a:cs typeface="Roboto"/>
              </a:rPr>
              <a:t>.</a:t>
            </a:r>
          </a:p>
        </p:txBody>
      </p:sp>
      <p:sp>
        <p:nvSpPr>
          <p:cNvPr id="17" name="ZoneTexte 16">
            <a:extLst>
              <a:ext uri="{FF2B5EF4-FFF2-40B4-BE49-F238E27FC236}">
                <a16:creationId xmlns:a16="http://schemas.microsoft.com/office/drawing/2014/main" id="{C73D2DD0-52CC-8180-3F40-71D887F606C9}"/>
              </a:ext>
            </a:extLst>
          </p:cNvPr>
          <p:cNvSpPr txBox="1"/>
          <p:nvPr>
            <p:custDataLst>
              <p:tags r:id="rId11"/>
            </p:custDataLst>
          </p:nvPr>
        </p:nvSpPr>
        <p:spPr>
          <a:xfrm>
            <a:off x="479733" y="6270147"/>
            <a:ext cx="3597020" cy="246221"/>
          </a:xfrm>
          <a:prstGeom prst="rect">
            <a:avLst/>
          </a:prstGeom>
          <a:noFill/>
        </p:spPr>
        <p:txBody>
          <a:bodyPr wrap="square" lIns="91440" tIns="45720" rIns="91440" bIns="45720" anchor="t">
            <a:spAutoFit/>
          </a:bodyPr>
          <a:lstStyle/>
          <a:p>
            <a:pPr>
              <a:lnSpc>
                <a:spcPts val="1160"/>
              </a:lnSpc>
              <a:defRPr/>
            </a:pPr>
            <a:r>
              <a:rPr lang="en-CA" sz="1050" noProof="0">
                <a:latin typeface="Aptos" panose="020B0004020202020204" pitchFamily="34" charset="0"/>
              </a:rPr>
              <a:t>A more detailed methodology is presented in the Appendix.</a:t>
            </a:r>
          </a:p>
        </p:txBody>
      </p:sp>
      <p:sp>
        <p:nvSpPr>
          <p:cNvPr id="18" name="ZoneTexte 17">
            <a:extLst>
              <a:ext uri="{FF2B5EF4-FFF2-40B4-BE49-F238E27FC236}">
                <a16:creationId xmlns:a16="http://schemas.microsoft.com/office/drawing/2014/main" id="{07F94FA4-3099-9F54-ECB5-76D0D0A91788}"/>
              </a:ext>
            </a:extLst>
          </p:cNvPr>
          <p:cNvSpPr txBox="1"/>
          <p:nvPr>
            <p:custDataLst>
              <p:tags r:id="rId12"/>
            </p:custDataLst>
          </p:nvPr>
        </p:nvSpPr>
        <p:spPr>
          <a:xfrm>
            <a:off x="623142" y="6015383"/>
            <a:ext cx="2849776" cy="307777"/>
          </a:xfrm>
          <a:prstGeom prst="rect">
            <a:avLst/>
          </a:prstGeom>
          <a:noFill/>
        </p:spPr>
        <p:txBody>
          <a:bodyPr wrap="square" lIns="91440" tIns="45720" rIns="91440" bIns="45720" anchor="t">
            <a:spAutoFit/>
          </a:bodyPr>
          <a:lstStyle/>
          <a:p>
            <a:pPr defTabSz="457189">
              <a:buClr>
                <a:srgbClr val="FF0000"/>
              </a:buClr>
            </a:pPr>
            <a:r>
              <a:rPr lang="en-CA" sz="1400" noProof="0">
                <a:latin typeface="Aptos SemiBold" panose="020B0004020202020204" pitchFamily="34" charset="0"/>
              </a:rPr>
              <a:t>Notes</a:t>
            </a:r>
            <a:endParaRPr lang="en-CA" sz="1600" b="1" noProof="0">
              <a:latin typeface="Aptos SemiBold" panose="020B0004020202020204" pitchFamily="34" charset="0"/>
            </a:endParaRPr>
          </a:p>
        </p:txBody>
      </p:sp>
      <p:cxnSp>
        <p:nvCxnSpPr>
          <p:cNvPr id="19" name="Straight Connector 3">
            <a:extLst>
              <a:ext uri="{FF2B5EF4-FFF2-40B4-BE49-F238E27FC236}">
                <a16:creationId xmlns:a16="http://schemas.microsoft.com/office/drawing/2014/main" id="{8C9F5611-3695-E1B9-7A30-6C625EEEC53A}"/>
              </a:ext>
            </a:extLst>
          </p:cNvPr>
          <p:cNvCxnSpPr>
            <a:cxnSpLocks/>
          </p:cNvCxnSpPr>
          <p:nvPr>
            <p:custDataLst>
              <p:tags r:id="rId13"/>
            </p:custDataLst>
          </p:nvPr>
        </p:nvCxnSpPr>
        <p:spPr>
          <a:xfrm>
            <a:off x="479733" y="5940443"/>
            <a:ext cx="358426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e 19">
            <a:extLst>
              <a:ext uri="{FF2B5EF4-FFF2-40B4-BE49-F238E27FC236}">
                <a16:creationId xmlns:a16="http://schemas.microsoft.com/office/drawing/2014/main" id="{9BF75B13-B189-71C5-CFC0-D6791430705D}"/>
              </a:ext>
            </a:extLst>
          </p:cNvPr>
          <p:cNvGrpSpPr/>
          <p:nvPr>
            <p:custDataLst>
              <p:tags r:id="rId14"/>
            </p:custDataLst>
          </p:nvPr>
        </p:nvGrpSpPr>
        <p:grpSpPr>
          <a:xfrm>
            <a:off x="449096" y="6015383"/>
            <a:ext cx="218894" cy="307777"/>
            <a:chOff x="7936256" y="4811085"/>
            <a:chExt cx="218894" cy="307777"/>
          </a:xfrm>
        </p:grpSpPr>
        <p:sp>
          <p:nvSpPr>
            <p:cNvPr id="21" name="Ellipse 20">
              <a:extLst>
                <a:ext uri="{FF2B5EF4-FFF2-40B4-BE49-F238E27FC236}">
                  <a16:creationId xmlns:a16="http://schemas.microsoft.com/office/drawing/2014/main" id="{18FB07C0-367B-DF88-870A-D0D827CBF6CF}"/>
                </a:ext>
              </a:extLst>
            </p:cNvPr>
            <p:cNvSpPr/>
            <p:nvPr/>
          </p:nvSpPr>
          <p:spPr>
            <a:xfrm>
              <a:off x="8007711" y="4890443"/>
              <a:ext cx="130890" cy="13088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noProof="0"/>
            </a:p>
          </p:txBody>
        </p:sp>
        <p:sp>
          <p:nvSpPr>
            <p:cNvPr id="22" name="ZoneTexte 21">
              <a:extLst>
                <a:ext uri="{FF2B5EF4-FFF2-40B4-BE49-F238E27FC236}">
                  <a16:creationId xmlns:a16="http://schemas.microsoft.com/office/drawing/2014/main" id="{FC158309-98D9-121B-DB79-923CFE835C89}"/>
                </a:ext>
              </a:extLst>
            </p:cNvPr>
            <p:cNvSpPr txBox="1"/>
            <p:nvPr/>
          </p:nvSpPr>
          <p:spPr>
            <a:xfrm>
              <a:off x="7936256" y="4811085"/>
              <a:ext cx="218894" cy="307777"/>
            </a:xfrm>
            <a:prstGeom prst="rect">
              <a:avLst/>
            </a:prstGeom>
            <a:noFill/>
          </p:spPr>
          <p:txBody>
            <a:bodyPr wrap="square" lIns="91440" tIns="45720" rIns="91440" bIns="45720" anchor="t">
              <a:spAutoFit/>
            </a:bodyPr>
            <a:lstStyle/>
            <a:p>
              <a:pPr defTabSz="457189">
                <a:buClr>
                  <a:srgbClr val="FF0000"/>
                </a:buClr>
              </a:pPr>
              <a:r>
                <a:rPr lang="en-CA" sz="1400" noProof="0">
                  <a:solidFill>
                    <a:schemeClr val="bg1"/>
                  </a:solidFill>
                  <a:latin typeface="Aptos Light" panose="020B0004020202020204" pitchFamily="34" charset="0"/>
                </a:rPr>
                <a:t>→</a:t>
              </a:r>
              <a:endParaRPr lang="en-CA" sz="1600" b="1" noProof="0">
                <a:solidFill>
                  <a:schemeClr val="bg1"/>
                </a:solidFill>
                <a:latin typeface="Aptos Light" panose="020B0004020202020204" pitchFamily="34" charset="0"/>
              </a:endParaRPr>
            </a:p>
          </p:txBody>
        </p:sp>
      </p:grpSp>
      <p:sp>
        <p:nvSpPr>
          <p:cNvPr id="4" name="Rectangle : coins arrondis 4">
            <a:extLst>
              <a:ext uri="{FF2B5EF4-FFF2-40B4-BE49-F238E27FC236}">
                <a16:creationId xmlns:a16="http://schemas.microsoft.com/office/drawing/2014/main" id="{335A5845-361D-4BFD-B866-2BCF2E15EFEB}"/>
              </a:ext>
            </a:extLst>
          </p:cNvPr>
          <p:cNvSpPr/>
          <p:nvPr>
            <p:custDataLst>
              <p:tags r:id="rId15"/>
            </p:custDataLst>
          </p:nvPr>
        </p:nvSpPr>
        <p:spPr>
          <a:xfrm>
            <a:off x="8112224" y="3756281"/>
            <a:ext cx="3642378" cy="2760087"/>
          </a:xfrm>
          <a:prstGeom prst="roundRect">
            <a:avLst>
              <a:gd name="adj" fmla="val 3986"/>
            </a:avLst>
          </a:prstGeom>
          <a:solidFill>
            <a:schemeClr val="accent3"/>
          </a:solidFill>
          <a:ln w="12700" cap="flat" cmpd="sng" algn="ctr">
            <a:noFill/>
            <a:prstDash val="solid"/>
            <a:miter lim="800000"/>
          </a:ln>
          <a:effectLst/>
        </p:spPr>
        <p:txBody>
          <a:bodyPr tIns="360000" bIns="90000" rtlCol="0" anchor="t" anchorCtr="0"/>
          <a:lstStyle/>
          <a:p>
            <a:pPr>
              <a:defRPr/>
            </a:pPr>
            <a:r>
              <a:rPr lang="en-CA" sz="1050" b="0" i="0" noProof="0">
                <a:solidFill>
                  <a:schemeClr val="accent1"/>
                </a:solidFill>
                <a:latin typeface="Aptos" panose="020B0004020202020204" pitchFamily="34" charset="0"/>
                <a:cs typeface="Aparajita" panose="020B0604020202020204" pitchFamily="34" charset="0"/>
              </a:rPr>
              <a:t>Questions</a:t>
            </a:r>
          </a:p>
          <a:p>
            <a:pPr>
              <a:defRPr/>
            </a:pPr>
            <a:endParaRPr lang="en-CA" sz="1050" noProof="0">
              <a:latin typeface="Aptos" panose="020B0004020202020204" pitchFamily="34" charset="0"/>
              <a:cs typeface="Aparajita" panose="020B0604020202020204" pitchFamily="34" charset="0"/>
            </a:endParaRPr>
          </a:p>
          <a:p>
            <a:pPr defTabSz="514247">
              <a:defRPr/>
            </a:pPr>
            <a:r>
              <a:rPr lang="en-CA" sz="1050" noProof="0">
                <a:latin typeface="Aptos" panose="020B0004020202020204" pitchFamily="34" charset="0"/>
              </a:rPr>
              <a:t>Have questions about the data presented in this report? Please contact one of the following people: </a:t>
            </a:r>
          </a:p>
          <a:p>
            <a:pPr defTabSz="514247">
              <a:defRPr/>
            </a:pPr>
            <a:endParaRPr lang="en-CA" sz="1050" noProof="0">
              <a:latin typeface="Aptos" panose="020B0004020202020204" pitchFamily="34" charset="0"/>
            </a:endParaRPr>
          </a:p>
          <a:p>
            <a:pPr defTabSz="514247">
              <a:defRPr/>
            </a:pPr>
            <a:endParaRPr lang="en-CA" sz="1050" noProof="0">
              <a:latin typeface="Aptos" panose="020B0004020202020204" pitchFamily="34" charset="0"/>
            </a:endParaRPr>
          </a:p>
          <a:p>
            <a:pPr algn="just" defTabSz="342900" fontAlgn="base">
              <a:spcBef>
                <a:spcPct val="0"/>
              </a:spcBef>
              <a:spcAft>
                <a:spcPts val="450"/>
              </a:spcAft>
              <a:buSzPct val="100000"/>
              <a:defRPr/>
            </a:pPr>
            <a:endParaRPr lang="en-CA" sz="1050" noProof="0">
              <a:solidFill>
                <a:schemeClr val="accent4">
                  <a:lumMod val="50000"/>
                </a:schemeClr>
              </a:solidFill>
              <a:latin typeface="Aptos" panose="020B0004020202020204" pitchFamily="34" charset="0"/>
            </a:endParaRPr>
          </a:p>
          <a:p>
            <a:pPr>
              <a:defRPr/>
            </a:pPr>
            <a:endParaRPr lang="en-CA" sz="1050" b="0" i="0" noProof="0">
              <a:latin typeface="Aptos" panose="020B0004020202020204" pitchFamily="34" charset="0"/>
              <a:cs typeface="Aparajita" panose="020B0604020202020204" pitchFamily="34" charset="0"/>
            </a:endParaRPr>
          </a:p>
        </p:txBody>
      </p:sp>
      <p:graphicFrame>
        <p:nvGraphicFramePr>
          <p:cNvPr id="7" name="Tableau 6">
            <a:extLst>
              <a:ext uri="{FF2B5EF4-FFF2-40B4-BE49-F238E27FC236}">
                <a16:creationId xmlns:a16="http://schemas.microsoft.com/office/drawing/2014/main" id="{3E5B1D18-13EF-871D-CC36-13E044ADBCAE}"/>
              </a:ext>
            </a:extLst>
          </p:cNvPr>
          <p:cNvGraphicFramePr>
            <a:graphicFrameLocks noGrp="1"/>
          </p:cNvGraphicFramePr>
          <p:nvPr>
            <p:custDataLst>
              <p:tags r:id="rId16"/>
            </p:custDataLst>
            <p:extLst>
              <p:ext uri="{D42A27DB-BD31-4B8C-83A1-F6EECF244321}">
                <p14:modId xmlns:p14="http://schemas.microsoft.com/office/powerpoint/2010/main" val="1359734048"/>
              </p:ext>
            </p:extLst>
          </p:nvPr>
        </p:nvGraphicFramePr>
        <p:xfrm>
          <a:off x="8169975" y="4852744"/>
          <a:ext cx="3758673" cy="1188720"/>
        </p:xfrm>
        <a:graphic>
          <a:graphicData uri="http://schemas.openxmlformats.org/drawingml/2006/table">
            <a:tbl>
              <a:tblPr firstRow="1" bandRow="1">
                <a:tableStyleId>{5C22544A-7EE6-4342-B048-85BDC9FD1C3A}</a:tableStyleId>
              </a:tblPr>
              <a:tblGrid>
                <a:gridCol w="3758673">
                  <a:extLst>
                    <a:ext uri="{9D8B030D-6E8A-4147-A177-3AD203B41FA5}">
                      <a16:colId xmlns:a16="http://schemas.microsoft.com/office/drawing/2014/main" val="654313645"/>
                    </a:ext>
                  </a:extLst>
                </a:gridCol>
              </a:tblGrid>
              <a:tr h="370840">
                <a:tc>
                  <a:txBody>
                    <a:bodyPr/>
                    <a:lstStyle/>
                    <a:p>
                      <a:r>
                        <a:rPr lang="en-CA" sz="1000" b="1" noProof="0">
                          <a:solidFill>
                            <a:schemeClr val="tx1"/>
                          </a:solidFill>
                          <a:latin typeface="Aptos" panose="020B0004020202020204" pitchFamily="34" charset="0"/>
                        </a:rPr>
                        <a:t>Sebastien Dallaire</a:t>
                      </a:r>
                      <a:r>
                        <a:rPr lang="en-CA" sz="1000" b="0" noProof="0">
                          <a:solidFill>
                            <a:schemeClr val="tx1"/>
                          </a:solidFill>
                          <a:latin typeface="Aptos" panose="020B0004020202020204" pitchFamily="34" charset="0"/>
                        </a:rPr>
                        <a:t> (</a:t>
                      </a:r>
                      <a:r>
                        <a:rPr lang="en-CA" sz="1000" b="0" noProof="0">
                          <a:solidFill>
                            <a:srgbClr val="0070C0"/>
                          </a:solidFill>
                          <a:latin typeface="Aptos" panose="020B0004020202020204" pitchFamily="34" charset="0"/>
                          <a:hlinkClick r:id="rId18">
                            <a:extLst>
                              <a:ext uri="{A12FA001-AC4F-418D-AE19-62706E023703}">
                                <ahyp:hlinkClr xmlns:ahyp="http://schemas.microsoft.com/office/drawing/2018/hyperlinkcolor" val="tx"/>
                              </a:ext>
                            </a:extLst>
                          </a:hlinkClick>
                        </a:rPr>
                        <a:t>sdallaire@leger360.com</a:t>
                      </a:r>
                      <a:r>
                        <a:rPr lang="en-CA" sz="1000" b="0" noProof="0">
                          <a:solidFill>
                            <a:srgbClr val="0070C0"/>
                          </a:solidFill>
                          <a:latin typeface="Aptos" panose="020B0004020202020204" pitchFamily="34" charset="0"/>
                        </a:rPr>
                        <a:t>)</a:t>
                      </a:r>
                      <a:endParaRPr lang="en-CA" sz="1000" b="0" noProof="0">
                        <a:solidFill>
                          <a:schemeClr val="tx1"/>
                        </a:solidFill>
                        <a:latin typeface="Aptos" panose="020B0004020202020204" pitchFamily="34" charset="0"/>
                      </a:endParaRPr>
                    </a:p>
                    <a:p>
                      <a:r>
                        <a:rPr lang="en-CA" sz="1000" b="0" noProof="0">
                          <a:solidFill>
                            <a:schemeClr val="tx1"/>
                          </a:solidFill>
                          <a:latin typeface="Aptos" panose="020B0004020202020204" pitchFamily="34" charset="0"/>
                        </a:rPr>
                        <a:t>Executive Vice-President, Eastern Canada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6799643"/>
                  </a:ext>
                </a:extLst>
              </a:tr>
              <a:tr h="370840">
                <a:tc>
                  <a:txBody>
                    <a:bodyPr/>
                    <a:lstStyle/>
                    <a:p>
                      <a:r>
                        <a:rPr lang="en-CA" sz="1000" b="1" noProof="0">
                          <a:solidFill>
                            <a:schemeClr val="tx1"/>
                          </a:solidFill>
                          <a:latin typeface="Aptos" panose="020B0004020202020204" pitchFamily="34" charset="0"/>
                        </a:rPr>
                        <a:t>Andrew Enns</a:t>
                      </a:r>
                      <a:r>
                        <a:rPr lang="en-CA" sz="1000" b="0" noProof="0">
                          <a:solidFill>
                            <a:schemeClr val="tx1"/>
                          </a:solidFill>
                          <a:latin typeface="Aptos" panose="020B0004020202020204" pitchFamily="34" charset="0"/>
                        </a:rPr>
                        <a:t> (</a:t>
                      </a:r>
                      <a:r>
                        <a:rPr lang="en-CA" sz="1000" b="0" noProof="0">
                          <a:solidFill>
                            <a:srgbClr val="0070C0"/>
                          </a:solidFill>
                          <a:latin typeface="Aptos" panose="020B0004020202020204" pitchFamily="34" charset="0"/>
                          <a:hlinkClick r:id="rId19">
                            <a:extLst>
                              <a:ext uri="{A12FA001-AC4F-418D-AE19-62706E023703}">
                                <ahyp:hlinkClr xmlns:ahyp="http://schemas.microsoft.com/office/drawing/2018/hyperlinkcolor" val="tx"/>
                              </a:ext>
                            </a:extLst>
                          </a:hlinkClick>
                        </a:rPr>
                        <a:t>aenns@leger360.com</a:t>
                      </a:r>
                      <a:r>
                        <a:rPr lang="en-CA" sz="1000" b="0" noProof="0">
                          <a:solidFill>
                            <a:schemeClr val="tx1"/>
                          </a:solidFill>
                          <a:latin typeface="Aptos" panose="020B0004020202020204" pitchFamily="34" charset="0"/>
                        </a:rPr>
                        <a:t>)</a:t>
                      </a:r>
                    </a:p>
                    <a:p>
                      <a:r>
                        <a:rPr lang="en-CA" sz="1000" b="0" noProof="0">
                          <a:solidFill>
                            <a:schemeClr val="tx1"/>
                          </a:solidFill>
                          <a:latin typeface="Aptos" panose="020B0004020202020204" pitchFamily="34" charset="0"/>
                        </a:rPr>
                        <a:t>Executive Vice-President, Central Canada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1869309"/>
                  </a:ext>
                </a:extLst>
              </a:tr>
              <a:tr h="370840">
                <a:tc>
                  <a:txBody>
                    <a:bodyPr/>
                    <a:lstStyle/>
                    <a:p>
                      <a:r>
                        <a:rPr lang="en-CA" sz="1000" b="1" noProof="0">
                          <a:solidFill>
                            <a:schemeClr val="tx1"/>
                          </a:solidFill>
                          <a:latin typeface="Aptos" panose="020B0004020202020204" pitchFamily="34" charset="0"/>
                        </a:rPr>
                        <a:t>Steve Mossop (</a:t>
                      </a:r>
                      <a:r>
                        <a:rPr lang="en-CA" sz="1000" b="0" noProof="0">
                          <a:solidFill>
                            <a:srgbClr val="0070C0"/>
                          </a:solidFill>
                          <a:latin typeface="Aptos" panose="020B0004020202020204" pitchFamily="34" charset="0"/>
                          <a:hlinkClick r:id="rId20">
                            <a:extLst>
                              <a:ext uri="{A12FA001-AC4F-418D-AE19-62706E023703}">
                                <ahyp:hlinkClr xmlns:ahyp="http://schemas.microsoft.com/office/drawing/2018/hyperlinkcolor" val="tx"/>
                              </a:ext>
                            </a:extLst>
                          </a:hlinkClick>
                        </a:rPr>
                        <a:t>smossop@leger360.com</a:t>
                      </a:r>
                      <a:r>
                        <a:rPr lang="en-CA" sz="1000" b="1" noProof="0">
                          <a:solidFill>
                            <a:schemeClr val="tx1"/>
                          </a:solidFill>
                          <a:latin typeface="Aptos" panose="020B0004020202020204" pitchFamily="34" charset="0"/>
                        </a:rPr>
                        <a:t>)</a:t>
                      </a:r>
                      <a:endParaRPr lang="en-CA" sz="1000" b="0" noProof="0">
                        <a:solidFill>
                          <a:schemeClr val="tx1"/>
                        </a:solidFill>
                        <a:latin typeface="Aptos" panose="020B0004020202020204" pitchFamily="34" charset="0"/>
                      </a:endParaRPr>
                    </a:p>
                    <a:p>
                      <a:r>
                        <a:rPr lang="en-CA" sz="1000" b="0" noProof="0">
                          <a:solidFill>
                            <a:schemeClr val="tx1"/>
                          </a:solidFill>
                          <a:latin typeface="Aptos" panose="020B0004020202020204" pitchFamily="34" charset="0"/>
                        </a:rPr>
                        <a:t>Executive Vice-President, Western Canada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8974653"/>
                  </a:ext>
                </a:extLst>
              </a:tr>
            </a:tbl>
          </a:graphicData>
        </a:graphic>
      </p:graphicFrame>
    </p:spTree>
    <p:extLst>
      <p:ext uri="{BB962C8B-B14F-4D97-AF65-F5344CB8AC3E}">
        <p14:creationId xmlns:p14="http://schemas.microsoft.com/office/powerpoint/2010/main" val="3294110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F3517-EBF0-515A-A26C-5168B8310AC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486DDE0-2A62-5030-2FD2-65DFAD963CA4}"/>
              </a:ext>
            </a:extLst>
          </p:cNvPr>
          <p:cNvSpPr txBox="1">
            <a:spLocks/>
          </p:cNvSpPr>
          <p:nvPr>
            <p:custDataLst>
              <p:tags r:id="rId1"/>
            </p:custDataLst>
          </p:nvPr>
        </p:nvSpPr>
        <p:spPr>
          <a:xfrm>
            <a:off x="487364" y="1916806"/>
            <a:ext cx="8839516" cy="4796732"/>
          </a:xfrm>
          <a:prstGeom prst="rect">
            <a:avLst/>
          </a:prstGeom>
        </p:spPr>
        <p:txBody>
          <a:bodyPr lIns="91440" tIns="45720" rIns="91440" bIns="45720" anchor="b">
            <a:noAutofit/>
          </a:bodyPr>
          <a:lstStyle>
            <a:lvl1pPr marL="0" indent="0" algn="l" defTabSz="914400" rtl="0" eaLnBrk="1" latinLnBrk="0" hangingPunct="1">
              <a:lnSpc>
                <a:spcPct val="90000"/>
              </a:lnSpc>
              <a:spcBef>
                <a:spcPct val="0"/>
              </a:spcBef>
              <a:buFont typeface="+mj-lt"/>
              <a:buNone/>
              <a:defRPr sz="2800" b="0" i="0" kern="1200">
                <a:solidFill>
                  <a:schemeClr val="tx1"/>
                </a:solidFill>
                <a:latin typeface="Aptos Light" panose="020B00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 typeface="+mj-lt"/>
              <a:buNone/>
              <a:tabLst/>
              <a:defRPr/>
            </a:pPr>
            <a:r>
              <a:rPr kumimoji="0" lang="en-US" sz="4800" b="0" i="0" u="none" strike="noStrike" kern="1200" cap="none" spc="0" normalizeH="0" baseline="0" noProof="0">
                <a:ln>
                  <a:noFill/>
                </a:ln>
                <a:solidFill>
                  <a:srgbClr val="212121"/>
                </a:solidFill>
                <a:effectLst/>
                <a:uLnTx/>
                <a:uFillTx/>
                <a:latin typeface="Aptos Light"/>
                <a:ea typeface="+mj-ea"/>
                <a:cs typeface="+mj-cs"/>
              </a:rPr>
              <a:t>Notwithstanding Clause </a:t>
            </a:r>
          </a:p>
        </p:txBody>
      </p:sp>
    </p:spTree>
    <p:extLst>
      <p:ext uri="{BB962C8B-B14F-4D97-AF65-F5344CB8AC3E}">
        <p14:creationId xmlns:p14="http://schemas.microsoft.com/office/powerpoint/2010/main" val="862852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BC7C5-6C40-4472-FA0F-7AC959891B1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878A7C-92D5-4071-9CEB-7275ABDB45F4}"/>
              </a:ext>
            </a:extLst>
          </p:cNvPr>
          <p:cNvSpPr>
            <a:spLocks noGrp="1"/>
          </p:cNvSpPr>
          <p:nvPr>
            <p:ph type="sldNum" sz="quarter" idx="12"/>
            <p:custDataLst>
              <p:tags r:id="rId1"/>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sp>
        <p:nvSpPr>
          <p:cNvPr id="7" name="Rounded Rectangle 6">
            <a:extLst>
              <a:ext uri="{FF2B5EF4-FFF2-40B4-BE49-F238E27FC236}">
                <a16:creationId xmlns:a16="http://schemas.microsoft.com/office/drawing/2014/main" id="{7B214B1F-9680-D585-549E-CD2F66431F78}"/>
              </a:ext>
            </a:extLst>
          </p:cNvPr>
          <p:cNvSpPr/>
          <p:nvPr>
            <p:custDataLst>
              <p:tags r:id="rId2"/>
            </p:custDataLst>
          </p:nvPr>
        </p:nvSpPr>
        <p:spPr>
          <a:xfrm>
            <a:off x="458256" y="2246061"/>
            <a:ext cx="11328931" cy="3485666"/>
          </a:xfrm>
          <a:prstGeom prst="roundRect">
            <a:avLst>
              <a:gd name="adj" fmla="val 503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9" name="Chart 8">
            <a:extLst>
              <a:ext uri="{FF2B5EF4-FFF2-40B4-BE49-F238E27FC236}">
                <a16:creationId xmlns:a16="http://schemas.microsoft.com/office/drawing/2014/main" id="{AE404472-4EE6-369C-E7E3-4ECE70E44116}"/>
              </a:ext>
            </a:extLst>
          </p:cNvPr>
          <p:cNvGraphicFramePr/>
          <p:nvPr>
            <p:custDataLst>
              <p:tags r:id="rId3"/>
            </p:custDataLst>
            <p:extLst>
              <p:ext uri="{D42A27DB-BD31-4B8C-83A1-F6EECF244321}">
                <p14:modId xmlns:p14="http://schemas.microsoft.com/office/powerpoint/2010/main" val="3467171156"/>
              </p:ext>
            </p:extLst>
          </p:nvPr>
        </p:nvGraphicFramePr>
        <p:xfrm>
          <a:off x="684198" y="2598194"/>
          <a:ext cx="10823603" cy="3265880"/>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1">
            <a:extLst>
              <a:ext uri="{FF2B5EF4-FFF2-40B4-BE49-F238E27FC236}">
                <a16:creationId xmlns:a16="http://schemas.microsoft.com/office/drawing/2014/main" id="{80169763-75C9-F23F-57E9-F0B2DB966E9C}"/>
              </a:ext>
            </a:extLst>
          </p:cNvPr>
          <p:cNvSpPr txBox="1"/>
          <p:nvPr>
            <p:custDataLst>
              <p:tags r:id="rId4"/>
            </p:custDataLst>
          </p:nvPr>
        </p:nvSpPr>
        <p:spPr>
          <a:xfrm>
            <a:off x="458256" y="1026662"/>
            <a:ext cx="11197971" cy="661720"/>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Q</a:t>
            </a:r>
            <a:r>
              <a:rPr lang="en-CA" sz="1400" b="1">
                <a:solidFill>
                  <a:srgbClr val="ED1C24"/>
                </a:solidFill>
                <a:latin typeface="Aptos" panose="020B0004020202020204" pitchFamily="34" charset="0"/>
                <a:cs typeface="Aparajita" panose="020B0604020202020204" pitchFamily="34" charset="0"/>
              </a:rPr>
              <a:t>6</a:t>
            </a: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 </a:t>
            </a:r>
            <a:r>
              <a:rPr kumimoji="0" lang="en-US"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How familiar are you with Notwithstanding clause in Canada’s Charter of Rights and Freedoms?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srgbClr val="515156"/>
                </a:solidFill>
                <a:effectLst/>
                <a:uLnTx/>
                <a:uFillTx/>
                <a:latin typeface="Aptos Light" panose="020B0004020202020204" pitchFamily="34" charset="0"/>
                <a:ea typeface="+mn-ea"/>
                <a:cs typeface="+mn-cs"/>
              </a:rPr>
              <a:t>Base: All respondents (n=1,521)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endParaRPr>
          </a:p>
        </p:txBody>
      </p:sp>
      <p:sp>
        <p:nvSpPr>
          <p:cNvPr id="20" name="Text Placeholder 4">
            <a:extLst>
              <a:ext uri="{FF2B5EF4-FFF2-40B4-BE49-F238E27FC236}">
                <a16:creationId xmlns:a16="http://schemas.microsoft.com/office/drawing/2014/main" id="{3C6A2CBA-5B0B-7603-C79C-7563E6B439E4}"/>
              </a:ext>
            </a:extLst>
          </p:cNvPr>
          <p:cNvSpPr txBox="1">
            <a:spLocks/>
          </p:cNvSpPr>
          <p:nvPr>
            <p:custDataLst>
              <p:tags r:id="rId5"/>
            </p:custDataLst>
          </p:nvPr>
        </p:nvSpPr>
        <p:spPr>
          <a:xfrm>
            <a:off x="450576" y="657226"/>
            <a:ext cx="10486010" cy="3587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Familiarity with the Notwithstanding Clause </a:t>
            </a:r>
            <a:r>
              <a:rPr kumimoji="0" lang="en-CA"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(1/2)</a:t>
            </a:r>
          </a:p>
        </p:txBody>
      </p:sp>
      <p:sp>
        <p:nvSpPr>
          <p:cNvPr id="21" name="Rectangle 20">
            <a:extLst>
              <a:ext uri="{FF2B5EF4-FFF2-40B4-BE49-F238E27FC236}">
                <a16:creationId xmlns:a16="http://schemas.microsoft.com/office/drawing/2014/main" id="{D00879EA-C37C-91C3-0C9C-B8FFCE092694}"/>
              </a:ext>
            </a:extLst>
          </p:cNvPr>
          <p:cNvSpPr/>
          <p:nvPr>
            <p:custDataLst>
              <p:tags r:id="rId6"/>
            </p:custDataLst>
          </p:nvPr>
        </p:nvSpPr>
        <p:spPr>
          <a:xfrm>
            <a:off x="929761" y="3429000"/>
            <a:ext cx="3881789" cy="1380981"/>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3156158-71AE-4277-A048-4AAA803E7CB1}"/>
              </a:ext>
            </a:extLst>
          </p:cNvPr>
          <p:cNvSpPr/>
          <p:nvPr>
            <p:custDataLst>
              <p:tags r:id="rId7"/>
            </p:custDataLst>
          </p:nvPr>
        </p:nvSpPr>
        <p:spPr>
          <a:xfrm>
            <a:off x="5177150" y="3071086"/>
            <a:ext cx="3881789" cy="1740935"/>
          </a:xfrm>
          <a:prstGeom prst="rect">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65476514-B3C4-CFBC-1610-C522FA13A388}"/>
              </a:ext>
            </a:extLst>
          </p:cNvPr>
          <p:cNvSpPr txBox="1"/>
          <p:nvPr>
            <p:custDataLst>
              <p:tags r:id="rId8"/>
            </p:custDataLst>
          </p:nvPr>
        </p:nvSpPr>
        <p:spPr>
          <a:xfrm>
            <a:off x="1626074" y="3244334"/>
            <a:ext cx="2489162" cy="369332"/>
          </a:xfrm>
          <a:prstGeom prst="rect">
            <a:avLst/>
          </a:prstGeom>
          <a:solidFill>
            <a:srgbClr val="EEEEEF"/>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Total Familiar: </a:t>
            </a:r>
            <a:r>
              <a:rPr lang="en-CA" b="1">
                <a:solidFill>
                  <a:srgbClr val="212121"/>
                </a:solidFill>
                <a:latin typeface="Aptos" panose="020B0004020202020204" pitchFamily="34" charset="0"/>
              </a:rPr>
              <a:t>39</a:t>
            </a:r>
            <a:r>
              <a:rPr kumimoji="0" lang="en-CA" sz="1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  </a:t>
            </a:r>
          </a:p>
        </p:txBody>
      </p:sp>
      <p:sp>
        <p:nvSpPr>
          <p:cNvPr id="24" name="ZoneTexte 23">
            <a:extLst>
              <a:ext uri="{FF2B5EF4-FFF2-40B4-BE49-F238E27FC236}">
                <a16:creationId xmlns:a16="http://schemas.microsoft.com/office/drawing/2014/main" id="{635B9DA1-5D4A-BD59-BD6B-0B6DFAF30A19}"/>
              </a:ext>
            </a:extLst>
          </p:cNvPr>
          <p:cNvSpPr txBox="1"/>
          <p:nvPr>
            <p:custDataLst>
              <p:tags r:id="rId9"/>
            </p:custDataLst>
          </p:nvPr>
        </p:nvSpPr>
        <p:spPr>
          <a:xfrm>
            <a:off x="5781173" y="2830580"/>
            <a:ext cx="2673741" cy="369332"/>
          </a:xfrm>
          <a:prstGeom prst="rect">
            <a:avLst/>
          </a:prstGeom>
          <a:solidFill>
            <a:srgbClr val="EEEEEF"/>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Total Not Familiar: </a:t>
            </a:r>
            <a:r>
              <a:rPr lang="en-CA" b="1">
                <a:solidFill>
                  <a:srgbClr val="212121"/>
                </a:solidFill>
                <a:latin typeface="Aptos" panose="020B0004020202020204" pitchFamily="34" charset="0"/>
              </a:rPr>
              <a:t>52</a:t>
            </a:r>
            <a:r>
              <a:rPr kumimoji="0" lang="en-CA" sz="1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a:t>
            </a:r>
          </a:p>
        </p:txBody>
      </p:sp>
      <p:sp>
        <p:nvSpPr>
          <p:cNvPr id="2" name="Title 2">
            <a:extLst>
              <a:ext uri="{FF2B5EF4-FFF2-40B4-BE49-F238E27FC236}">
                <a16:creationId xmlns:a16="http://schemas.microsoft.com/office/drawing/2014/main" id="{0D0A5211-D959-6978-88A1-D5BB0DE007B2}"/>
              </a:ext>
            </a:extLst>
          </p:cNvPr>
          <p:cNvSpPr>
            <a:spLocks noGrp="1"/>
          </p:cNvSpPr>
          <p:nvPr>
            <p:ph type="title"/>
            <p:custDataLst>
              <p:tags r:id="rId10"/>
            </p:custDataLst>
          </p:nvPr>
        </p:nvSpPr>
        <p:spPr>
          <a:xfrm>
            <a:off x="450577" y="301658"/>
            <a:ext cx="1718279" cy="259558"/>
          </a:xfrm>
        </p:spPr>
        <p:txBody>
          <a:bodyPr/>
          <a:lstStyle/>
          <a:p>
            <a:r>
              <a:rPr lang="en-CA" b="1" noProof="0">
                <a:solidFill>
                  <a:schemeClr val="accent1"/>
                </a:solidFill>
              </a:rPr>
              <a:t>Survey of Canadians </a:t>
            </a:r>
          </a:p>
        </p:txBody>
      </p:sp>
    </p:spTree>
    <p:extLst>
      <p:ext uri="{BB962C8B-B14F-4D97-AF65-F5344CB8AC3E}">
        <p14:creationId xmlns:p14="http://schemas.microsoft.com/office/powerpoint/2010/main" val="3465242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12A35-373F-3A40-92C2-2708B64C79E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35DAA5-467E-AE91-E2CF-950E71246DC7}"/>
              </a:ext>
            </a:extLst>
          </p:cNvPr>
          <p:cNvSpPr>
            <a:spLocks noGrp="1"/>
          </p:cNvSpPr>
          <p:nvPr>
            <p:ph type="sldNum" sz="quarter" idx="12"/>
            <p:custDataLst>
              <p:tags r:id="rId1"/>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graphicFrame>
        <p:nvGraphicFramePr>
          <p:cNvPr id="2" name="Table 11">
            <a:extLst>
              <a:ext uri="{FF2B5EF4-FFF2-40B4-BE49-F238E27FC236}">
                <a16:creationId xmlns:a16="http://schemas.microsoft.com/office/drawing/2014/main" id="{44F01310-2D39-7F97-122A-C625A8C91311}"/>
              </a:ext>
            </a:extLst>
          </p:cNvPr>
          <p:cNvGraphicFramePr>
            <a:graphicFrameLocks noGrp="1"/>
          </p:cNvGraphicFramePr>
          <p:nvPr>
            <p:custDataLst>
              <p:tags r:id="rId2"/>
            </p:custDataLst>
            <p:extLst>
              <p:ext uri="{D42A27DB-BD31-4B8C-83A1-F6EECF244321}">
                <p14:modId xmlns:p14="http://schemas.microsoft.com/office/powerpoint/2010/main" val="3025652693"/>
              </p:ext>
            </p:extLst>
          </p:nvPr>
        </p:nvGraphicFramePr>
        <p:xfrm>
          <a:off x="646497" y="1891690"/>
          <a:ext cx="10497812" cy="4309081"/>
        </p:xfrm>
        <a:graphic>
          <a:graphicData uri="http://schemas.openxmlformats.org/drawingml/2006/table">
            <a:tbl>
              <a:tblPr firstRow="1" bandRow="1">
                <a:tableStyleId>{2D5ABB26-0587-4C30-8999-92F81FD0307C}</a:tableStyleId>
              </a:tblPr>
              <a:tblGrid>
                <a:gridCol w="2366259">
                  <a:extLst>
                    <a:ext uri="{9D8B030D-6E8A-4147-A177-3AD203B41FA5}">
                      <a16:colId xmlns:a16="http://schemas.microsoft.com/office/drawing/2014/main" val="20000"/>
                    </a:ext>
                  </a:extLst>
                </a:gridCol>
                <a:gridCol w="607553">
                  <a:extLst>
                    <a:ext uri="{9D8B030D-6E8A-4147-A177-3AD203B41FA5}">
                      <a16:colId xmlns:a16="http://schemas.microsoft.com/office/drawing/2014/main" val="2702867133"/>
                    </a:ext>
                  </a:extLst>
                </a:gridCol>
                <a:gridCol w="684000">
                  <a:extLst>
                    <a:ext uri="{9D8B030D-6E8A-4147-A177-3AD203B41FA5}">
                      <a16:colId xmlns:a16="http://schemas.microsoft.com/office/drawing/2014/main" val="1804289795"/>
                    </a:ext>
                  </a:extLst>
                </a:gridCol>
                <a:gridCol w="684000">
                  <a:extLst>
                    <a:ext uri="{9D8B030D-6E8A-4147-A177-3AD203B41FA5}">
                      <a16:colId xmlns:a16="http://schemas.microsoft.com/office/drawing/2014/main" val="3734810199"/>
                    </a:ext>
                  </a:extLst>
                </a:gridCol>
                <a:gridCol w="684000">
                  <a:extLst>
                    <a:ext uri="{9D8B030D-6E8A-4147-A177-3AD203B41FA5}">
                      <a16:colId xmlns:a16="http://schemas.microsoft.com/office/drawing/2014/main" val="2078188943"/>
                    </a:ext>
                  </a:extLst>
                </a:gridCol>
                <a:gridCol w="684000">
                  <a:extLst>
                    <a:ext uri="{9D8B030D-6E8A-4147-A177-3AD203B41FA5}">
                      <a16:colId xmlns:a16="http://schemas.microsoft.com/office/drawing/2014/main" val="2613867192"/>
                    </a:ext>
                  </a:extLst>
                </a:gridCol>
                <a:gridCol w="684000">
                  <a:extLst>
                    <a:ext uri="{9D8B030D-6E8A-4147-A177-3AD203B41FA5}">
                      <a16:colId xmlns:a16="http://schemas.microsoft.com/office/drawing/2014/main" val="913814768"/>
                    </a:ext>
                  </a:extLst>
                </a:gridCol>
                <a:gridCol w="684000">
                  <a:extLst>
                    <a:ext uri="{9D8B030D-6E8A-4147-A177-3AD203B41FA5}">
                      <a16:colId xmlns:a16="http://schemas.microsoft.com/office/drawing/2014/main" val="3833912427"/>
                    </a:ext>
                  </a:extLst>
                </a:gridCol>
                <a:gridCol w="684000">
                  <a:extLst>
                    <a:ext uri="{9D8B030D-6E8A-4147-A177-3AD203B41FA5}">
                      <a16:colId xmlns:a16="http://schemas.microsoft.com/office/drawing/2014/main" val="2927392350"/>
                    </a:ext>
                  </a:extLst>
                </a:gridCol>
                <a:gridCol w="684000">
                  <a:extLst>
                    <a:ext uri="{9D8B030D-6E8A-4147-A177-3AD203B41FA5}">
                      <a16:colId xmlns:a16="http://schemas.microsoft.com/office/drawing/2014/main" val="973580715"/>
                    </a:ext>
                  </a:extLst>
                </a:gridCol>
                <a:gridCol w="684000">
                  <a:extLst>
                    <a:ext uri="{9D8B030D-6E8A-4147-A177-3AD203B41FA5}">
                      <a16:colId xmlns:a16="http://schemas.microsoft.com/office/drawing/2014/main" val="3089538927"/>
                    </a:ext>
                  </a:extLst>
                </a:gridCol>
                <a:gridCol w="684000">
                  <a:extLst>
                    <a:ext uri="{9D8B030D-6E8A-4147-A177-3AD203B41FA5}">
                      <a16:colId xmlns:a16="http://schemas.microsoft.com/office/drawing/2014/main" val="2642826171"/>
                    </a:ext>
                  </a:extLst>
                </a:gridCol>
                <a:gridCol w="684000">
                  <a:extLst>
                    <a:ext uri="{9D8B030D-6E8A-4147-A177-3AD203B41FA5}">
                      <a16:colId xmlns:a16="http://schemas.microsoft.com/office/drawing/2014/main" val="1567178542"/>
                    </a:ext>
                  </a:extLst>
                </a:gridCol>
              </a:tblGrid>
              <a:tr h="572300">
                <a:tc>
                  <a:txBody>
                    <a:bodyPr/>
                    <a:lstStyle/>
                    <a:p>
                      <a:pPr algn="l" rtl="0" fontAlgn="ctr">
                        <a:lnSpc>
                          <a:spcPct val="90000"/>
                        </a:lnSpc>
                      </a:pPr>
                      <a:endParaRPr lang="en-CA" sz="1050" b="0" i="0" u="none" strike="noStrike" noProof="0">
                        <a:solidFill>
                          <a:schemeClr val="tx1"/>
                        </a:solidFill>
                        <a:effectLst/>
                        <a:latin typeface="Aptos" panose="020B0004020202020204" pitchFamily="34" charset="0"/>
                      </a:endParaRPr>
                    </a:p>
                  </a:txBody>
                  <a:tcPr marL="16933" marR="16933" marT="16933" marB="0" anchor="ctr">
                    <a:lnB w="6350" cap="flat" cmpd="sng" algn="ctr">
                      <a:solidFill>
                        <a:schemeClr val="tx1"/>
                      </a:solidFill>
                      <a:prstDash val="solid"/>
                      <a:round/>
                      <a:headEnd type="none" w="med" len="med"/>
                      <a:tailEnd type="none" w="med" len="med"/>
                    </a:lnB>
                    <a:noFill/>
                  </a:tcPr>
                </a:tc>
                <a:tc>
                  <a:txBody>
                    <a:bodyPr/>
                    <a:lstStyle/>
                    <a:p>
                      <a:pPr marL="0" marR="0" lvl="0" indent="0" algn="ctr" defTabSz="914377" rtl="0" eaLnBrk="1" fontAlgn="b" latinLnBrk="0" hangingPunct="1">
                        <a:lnSpc>
                          <a:spcPct val="90000"/>
                        </a:lnSpc>
                        <a:spcBef>
                          <a:spcPts val="0"/>
                        </a:spcBef>
                        <a:spcAft>
                          <a:spcPts val="0"/>
                        </a:spcAft>
                        <a:buClrTx/>
                        <a:buSzTx/>
                        <a:buFontTx/>
                        <a:buNone/>
                        <a:tabLst/>
                        <a:defRPr/>
                      </a:pPr>
                      <a:r>
                        <a:rPr lang="en-CA" sz="1050" b="1" u="none" strike="noStrike" noProof="0">
                          <a:solidFill>
                            <a:schemeClr val="tx1"/>
                          </a:solidFill>
                          <a:effectLst/>
                          <a:latin typeface="Aptos" panose="020B0004020202020204" pitchFamily="34" charset="0"/>
                        </a:rPr>
                        <a:t>Total</a:t>
                      </a:r>
                    </a:p>
                    <a:p>
                      <a:pPr marL="0" marR="0" lvl="0" indent="0" algn="ctr" defTabSz="914377" rtl="0" eaLnBrk="1" fontAlgn="b" latinLnBrk="0" hangingPunct="1">
                        <a:lnSpc>
                          <a:spcPct val="90000"/>
                        </a:lnSpc>
                        <a:spcBef>
                          <a:spcPts val="0"/>
                        </a:spcBef>
                        <a:spcAft>
                          <a:spcPts val="0"/>
                        </a:spcAft>
                        <a:buClrTx/>
                        <a:buSzTx/>
                        <a:buFontTx/>
                        <a:buNone/>
                        <a:tabLst/>
                        <a:defRPr/>
                      </a:pPr>
                      <a:r>
                        <a:rPr lang="en-CA" sz="1050" b="1" i="0" u="none" strike="noStrike" noProof="0">
                          <a:solidFill>
                            <a:schemeClr val="tx1"/>
                          </a:solidFill>
                          <a:effectLst/>
                          <a:latin typeface="Aptos" panose="020B0004020202020204" pitchFamily="34" charset="0"/>
                          <a:cs typeface="Century Gothic"/>
                        </a:rPr>
                        <a:t>CANADA</a:t>
                      </a:r>
                      <a:endParaRPr lang="en-CA" sz="1050" b="1" i="0" u="none" strike="noStrike" noProof="0">
                        <a:solidFill>
                          <a:schemeClr val="tx1"/>
                        </a:solidFill>
                        <a:latin typeface="Aptos" panose="020B0004020202020204" pitchFamily="34" charset="0"/>
                        <a:cs typeface="Century Gothic"/>
                      </a:endParaRPr>
                    </a:p>
                  </a:txBody>
                  <a:tcPr marL="0" marR="0" marT="0" marB="0" anchor="ctr">
                    <a:lnB w="6350" cap="flat" cmpd="sng" algn="ctr">
                      <a:solidFill>
                        <a:schemeClr val="tx1"/>
                      </a:solidFill>
                      <a:prstDash val="solid"/>
                      <a:round/>
                      <a:headEnd type="none" w="med" len="med"/>
                      <a:tailEnd type="none" w="med" len="med"/>
                    </a:lnB>
                    <a:solidFill>
                      <a:srgbClr val="A4CDEB"/>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ATL</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QC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ON</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MB/SK</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AB</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BC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Male</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Female</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rPr>
                        <a:t>18-34</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rPr>
                        <a:t>35-54</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342892" rtl="0" eaLnBrk="1" fontAlgn="b" latinLnBrk="0" hangingPunct="1">
                        <a:lnSpc>
                          <a:spcPct val="100000"/>
                        </a:lnSpc>
                        <a:spcBef>
                          <a:spcPts val="0"/>
                        </a:spcBef>
                        <a:spcAft>
                          <a:spcPts val="0"/>
                        </a:spcAft>
                        <a:buClrTx/>
                        <a:buSzTx/>
                        <a:buFontTx/>
                        <a:buNone/>
                        <a:tabLst/>
                        <a:defRPr/>
                      </a:pPr>
                      <a:r>
                        <a:rPr lang="en-CA" sz="1050" b="0" i="0" u="none" strike="noStrike" noProof="0">
                          <a:solidFill>
                            <a:schemeClr val="tx1"/>
                          </a:solidFill>
                          <a:effectLst/>
                          <a:latin typeface="Aptos" panose="020B0004020202020204" pitchFamily="34" charset="0"/>
                        </a:rPr>
                        <a:t>55+</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87499304"/>
                  </a:ext>
                </a:extLst>
              </a:tr>
              <a:tr h="336647">
                <a:tc>
                  <a:txBody>
                    <a:bodyPr/>
                    <a:lstStyle/>
                    <a:p>
                      <a:pPr algn="r">
                        <a:lnSpc>
                          <a:spcPct val="90000"/>
                        </a:lnSpc>
                      </a:pPr>
                      <a:r>
                        <a:rPr lang="en-CA" sz="900" i="1" baseline="0" noProof="0">
                          <a:solidFill>
                            <a:schemeClr val="tx1"/>
                          </a:solidFill>
                          <a:latin typeface="Aptos" panose="020B0004020202020204" pitchFamily="34" charset="0"/>
                          <a:cs typeface="Century Gothic"/>
                        </a:rPr>
                        <a:t>Weighted n=</a:t>
                      </a:r>
                    </a:p>
                  </a:txBody>
                  <a:tcPr marL="16933" marR="16933" marT="18000" marB="18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000" b="1" i="1" u="none" strike="noStrike">
                          <a:solidFill>
                            <a:srgbClr val="000000"/>
                          </a:solidFill>
                          <a:effectLst/>
                          <a:latin typeface="Aptos" panose="020B0004020202020204" pitchFamily="34" charset="0"/>
                        </a:rPr>
                        <a:t>100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352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590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98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170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211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743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778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403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491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627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6271152"/>
                  </a:ext>
                </a:extLst>
              </a:tr>
              <a:tr h="336647">
                <a:tc>
                  <a: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lang="en-CA" sz="900" i="1" baseline="0" noProof="0">
                          <a:solidFill>
                            <a:schemeClr val="tx1"/>
                          </a:solidFill>
                          <a:latin typeface="Aptos" panose="020B0004020202020204" pitchFamily="34" charset="0"/>
                          <a:cs typeface="Century Gothic"/>
                        </a:rPr>
                        <a:t>Unweighted n=</a:t>
                      </a:r>
                    </a:p>
                  </a:txBody>
                  <a:tcPr marL="16933" marR="16933" marT="18000" marB="18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000" b="1" i="1" u="none" strike="noStrike">
                          <a:solidFill>
                            <a:srgbClr val="000000"/>
                          </a:solidFill>
                          <a:effectLst/>
                          <a:latin typeface="Aptos" panose="020B0004020202020204" pitchFamily="34" charset="0"/>
                        </a:rPr>
                        <a:t>101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405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610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822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699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381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462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678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078370"/>
                  </a:ext>
                </a:extLst>
              </a:tr>
              <a:tr h="437641">
                <a:tc>
                  <a:txBody>
                    <a:bodyPr/>
                    <a:lstStyle/>
                    <a:p>
                      <a:pPr marL="72000" algn="l" rtl="0" fontAlgn="ctr"/>
                      <a:r>
                        <a:rPr lang="en-CA" sz="1050" b="1" i="0" u="none" strike="noStrike" noProof="0">
                          <a:solidFill>
                            <a:schemeClr val="tx1"/>
                          </a:solidFill>
                          <a:effectLst/>
                          <a:latin typeface="Aptos" panose="020B0004020202020204" pitchFamily="34" charset="0"/>
                        </a:rPr>
                        <a:t>TOTAL FAMILIAR</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39%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37%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33%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50%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50%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29%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44%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6699878"/>
                  </a:ext>
                </a:extLst>
              </a:tr>
              <a:tr h="437641">
                <a:tc>
                  <a:txBody>
                    <a:bodyPr/>
                    <a:lstStyle/>
                    <a:p>
                      <a:pPr marL="144000" algn="l" rtl="0" fontAlgn="ctr"/>
                      <a:r>
                        <a:rPr lang="en-CA" sz="1050" b="0" u="none" strike="noStrike" noProof="0">
                          <a:solidFill>
                            <a:schemeClr val="tx1"/>
                          </a:solidFill>
                          <a:effectLst/>
                          <a:latin typeface="Aptos" panose="020B0004020202020204" pitchFamily="34" charset="0"/>
                        </a:rPr>
                        <a:t>Very familiar</a:t>
                      </a:r>
                      <a:endParaRPr lang="en-CA" sz="1050" b="0" i="0" u="none" strike="noStrike" noProof="0">
                        <a:solidFill>
                          <a:schemeClr val="tx1"/>
                        </a:solidFill>
                        <a:effectLst/>
                        <a:latin typeface="Aptos" panose="020B0004020202020204" pitchFamily="34" charset="0"/>
                      </a:endParaRP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FF0000"/>
                          </a:solidFill>
                          <a:effectLst/>
                          <a:latin typeface="Aptos" panose="020B0004020202020204" pitchFamily="34" charset="0"/>
                        </a:rPr>
                        <a:t>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12%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07008"/>
                  </a:ext>
                </a:extLst>
              </a:tr>
              <a:tr h="437641">
                <a:tc>
                  <a:txBody>
                    <a:bodyPr/>
                    <a:lstStyle/>
                    <a:p>
                      <a:pPr marL="144000" algn="l" rtl="0" fontAlgn="ctr"/>
                      <a:r>
                        <a:rPr lang="en-CA" sz="1050" b="0" u="none" strike="noStrike" noProof="0">
                          <a:solidFill>
                            <a:schemeClr val="tx1"/>
                          </a:solidFill>
                          <a:effectLst/>
                          <a:latin typeface="Aptos" panose="020B0004020202020204" pitchFamily="34" charset="0"/>
                        </a:rPr>
                        <a:t>Somewhat familiar</a:t>
                      </a:r>
                      <a:endParaRPr lang="en-CA" sz="1050" b="0" i="0" u="none" strike="noStrike" noProof="0">
                        <a:solidFill>
                          <a:schemeClr val="tx1"/>
                        </a:solidFill>
                        <a:effectLst/>
                        <a:latin typeface="Aptos" panose="020B0004020202020204" pitchFamily="34" charset="0"/>
                      </a:endParaRP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31%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34%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26%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38%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24%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26%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37%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1751960"/>
                  </a:ext>
                </a:extLst>
              </a:tr>
              <a:tr h="437641">
                <a:tc>
                  <a:txBody>
                    <a:bodyPr/>
                    <a:lstStyle/>
                    <a:p>
                      <a:pPr marL="72000" algn="l" rtl="0" fontAlgn="ctr"/>
                      <a:r>
                        <a:rPr lang="en-CA" sz="1050" b="1" i="0" u="none" strike="noStrike" noProof="0">
                          <a:solidFill>
                            <a:schemeClr val="tx1"/>
                          </a:solidFill>
                          <a:effectLst/>
                          <a:latin typeface="Aptos" panose="020B0004020202020204" pitchFamily="34" charset="0"/>
                        </a:rPr>
                        <a:t>TOTAL NOT FAMILIAR</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52%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57%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58%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57%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44%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59%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51%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54%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51%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7551142"/>
                  </a:ext>
                </a:extLst>
              </a:tr>
              <a:tr h="437641">
                <a:tc>
                  <a:txBody>
                    <a:bodyPr/>
                    <a:lstStyle/>
                    <a:p>
                      <a:pPr marL="144000" algn="l" rtl="0" fontAlgn="ctr"/>
                      <a:r>
                        <a:rPr lang="en-CA" sz="1050" b="0" i="0" u="none" strike="noStrike" noProof="0">
                          <a:solidFill>
                            <a:schemeClr val="tx1"/>
                          </a:solidFill>
                          <a:effectLst/>
                          <a:latin typeface="Aptos" panose="020B0004020202020204" pitchFamily="34" charset="0"/>
                        </a:rPr>
                        <a:t>Not very familiar</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34%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35%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41%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9857244"/>
                  </a:ext>
                </a:extLst>
              </a:tr>
              <a:tr h="437641">
                <a:tc>
                  <a:txBody>
                    <a:bodyPr/>
                    <a:lstStyle/>
                    <a:p>
                      <a:pPr marL="144000" algn="l" rtl="0" fontAlgn="ctr"/>
                      <a:r>
                        <a:rPr lang="en-CA" sz="1050" b="0" i="0" u="none" strike="noStrike" noProof="0">
                          <a:solidFill>
                            <a:schemeClr val="tx1"/>
                          </a:solidFill>
                          <a:effectLst/>
                          <a:latin typeface="Aptos" panose="020B0004020202020204" pitchFamily="34" charset="0"/>
                        </a:rPr>
                        <a:t>Not at all familiar</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18%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12%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23%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913343"/>
                  </a:ext>
                </a:extLst>
              </a:tr>
              <a:tr h="437641">
                <a:tc>
                  <a:txBody>
                    <a:bodyPr/>
                    <a:lstStyle/>
                    <a:p>
                      <a:pPr marL="72000" algn="l" rtl="0" fontAlgn="ctr"/>
                      <a:r>
                        <a:rPr lang="en-US" sz="1050" b="0" i="0" u="none" strike="noStrike" noProof="0">
                          <a:solidFill>
                            <a:schemeClr val="tx1"/>
                          </a:solidFill>
                          <a:effectLst/>
                          <a:latin typeface="Aptos" panose="020B0004020202020204" pitchFamily="34" charset="0"/>
                        </a:rPr>
                        <a:t>Never heard of it before</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13%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13%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9126440"/>
                  </a:ext>
                </a:extLst>
              </a:tr>
            </a:tbl>
          </a:graphicData>
        </a:graphic>
      </p:graphicFrame>
      <p:sp>
        <p:nvSpPr>
          <p:cNvPr id="4" name="Title 2">
            <a:extLst>
              <a:ext uri="{FF2B5EF4-FFF2-40B4-BE49-F238E27FC236}">
                <a16:creationId xmlns:a16="http://schemas.microsoft.com/office/drawing/2014/main" id="{A69B259C-763D-1F76-C3F9-4B3081CC2DAA}"/>
              </a:ext>
            </a:extLst>
          </p:cNvPr>
          <p:cNvSpPr>
            <a:spLocks noGrp="1"/>
          </p:cNvSpPr>
          <p:nvPr>
            <p:ph type="title"/>
            <p:custDataLst>
              <p:tags r:id="rId3"/>
            </p:custDataLst>
          </p:nvPr>
        </p:nvSpPr>
        <p:spPr>
          <a:xfrm>
            <a:off x="450577" y="301658"/>
            <a:ext cx="1718279" cy="259558"/>
          </a:xfrm>
        </p:spPr>
        <p:txBody>
          <a:bodyPr/>
          <a:lstStyle/>
          <a:p>
            <a:r>
              <a:rPr lang="en-CA" b="1" noProof="0">
                <a:solidFill>
                  <a:schemeClr val="accent1"/>
                </a:solidFill>
              </a:rPr>
              <a:t>Survey of Canadians </a:t>
            </a:r>
          </a:p>
        </p:txBody>
      </p:sp>
      <p:sp>
        <p:nvSpPr>
          <p:cNvPr id="6" name="TextBox 1">
            <a:extLst>
              <a:ext uri="{FF2B5EF4-FFF2-40B4-BE49-F238E27FC236}">
                <a16:creationId xmlns:a16="http://schemas.microsoft.com/office/drawing/2014/main" id="{5ACCA0EC-CD87-EE2B-A0C7-59CD9EEDE3E2}"/>
              </a:ext>
            </a:extLst>
          </p:cNvPr>
          <p:cNvSpPr txBox="1"/>
          <p:nvPr>
            <p:custDataLst>
              <p:tags r:id="rId4"/>
            </p:custDataLst>
          </p:nvPr>
        </p:nvSpPr>
        <p:spPr>
          <a:xfrm>
            <a:off x="458256" y="1026662"/>
            <a:ext cx="11197971" cy="661720"/>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Q</a:t>
            </a:r>
            <a:r>
              <a:rPr lang="en-CA" sz="1400" b="1">
                <a:solidFill>
                  <a:srgbClr val="ED1C24"/>
                </a:solidFill>
                <a:latin typeface="Aptos" panose="020B0004020202020204" pitchFamily="34" charset="0"/>
                <a:cs typeface="Aparajita" panose="020B0604020202020204" pitchFamily="34" charset="0"/>
              </a:rPr>
              <a:t>6</a:t>
            </a: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 </a:t>
            </a:r>
            <a:r>
              <a:rPr kumimoji="0" lang="en-US"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How familiar are you with Notwithstanding clause in Canada’s Charter of Rights and Freedoms?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srgbClr val="515156"/>
                </a:solidFill>
                <a:effectLst/>
                <a:uLnTx/>
                <a:uFillTx/>
                <a:latin typeface="Aptos Light" panose="020B0004020202020204" pitchFamily="34" charset="0"/>
                <a:ea typeface="+mn-ea"/>
                <a:cs typeface="+mn-cs"/>
              </a:rPr>
              <a:t>Base: All respondents (n=1,521)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endParaRPr>
          </a:p>
        </p:txBody>
      </p:sp>
      <p:sp>
        <p:nvSpPr>
          <p:cNvPr id="8" name="Text Placeholder 4">
            <a:extLst>
              <a:ext uri="{FF2B5EF4-FFF2-40B4-BE49-F238E27FC236}">
                <a16:creationId xmlns:a16="http://schemas.microsoft.com/office/drawing/2014/main" id="{2C7E0F81-A0EB-485A-4832-87B3BA940646}"/>
              </a:ext>
            </a:extLst>
          </p:cNvPr>
          <p:cNvSpPr txBox="1">
            <a:spLocks/>
          </p:cNvSpPr>
          <p:nvPr>
            <p:custDataLst>
              <p:tags r:id="rId5"/>
            </p:custDataLst>
          </p:nvPr>
        </p:nvSpPr>
        <p:spPr>
          <a:xfrm>
            <a:off x="450576" y="657226"/>
            <a:ext cx="10486010" cy="3587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Familiarity with the Notwithstanding Clause </a:t>
            </a:r>
            <a:r>
              <a:rPr kumimoji="0" lang="en-CA"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a:t>
            </a:r>
            <a:r>
              <a:rPr lang="en-CA">
                <a:solidFill>
                  <a:srgbClr val="212121"/>
                </a:solidFill>
              </a:rPr>
              <a:t>2</a:t>
            </a:r>
            <a:r>
              <a:rPr kumimoji="0" lang="en-CA"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/2)</a:t>
            </a:r>
          </a:p>
        </p:txBody>
      </p:sp>
    </p:spTree>
    <p:extLst>
      <p:ext uri="{BB962C8B-B14F-4D97-AF65-F5344CB8AC3E}">
        <p14:creationId xmlns:p14="http://schemas.microsoft.com/office/powerpoint/2010/main" val="3746321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15317-BDB2-331E-43BD-54346E52441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97F5376-0FFC-7D18-B0CA-5EB247A27566}"/>
              </a:ext>
            </a:extLst>
          </p:cNvPr>
          <p:cNvSpPr txBox="1"/>
          <p:nvPr>
            <p:custDataLst>
              <p:tags r:id="rId1"/>
            </p:custDataLst>
          </p:nvPr>
        </p:nvSpPr>
        <p:spPr>
          <a:xfrm>
            <a:off x="458256" y="1026662"/>
            <a:ext cx="11197971" cy="661720"/>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Q</a:t>
            </a:r>
            <a:r>
              <a:rPr lang="en-CA" sz="1400" b="1">
                <a:solidFill>
                  <a:srgbClr val="ED1C24"/>
                </a:solidFill>
                <a:latin typeface="Aptos" panose="020B0004020202020204" pitchFamily="34" charset="0"/>
                <a:cs typeface="Aparajita" panose="020B0604020202020204" pitchFamily="34" charset="0"/>
              </a:rPr>
              <a:t>6</a:t>
            </a: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 </a:t>
            </a:r>
            <a:r>
              <a:rPr kumimoji="0" lang="en-US"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How familiar are you with Notwithstanding clause in Canada’s Charter of Rights and Freedoms?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srgbClr val="515156"/>
                </a:solidFill>
                <a:effectLst/>
                <a:uLnTx/>
                <a:uFillTx/>
                <a:latin typeface="Aptos Light" panose="020B0004020202020204" pitchFamily="34" charset="0"/>
                <a:ea typeface="+mn-ea"/>
                <a:cs typeface="+mn-cs"/>
              </a:rPr>
              <a:t>Base: All respondents (n=1,521)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endParaRPr>
          </a:p>
        </p:txBody>
      </p:sp>
      <p:sp>
        <p:nvSpPr>
          <p:cNvPr id="3" name="Slide Number Placeholder 2">
            <a:extLst>
              <a:ext uri="{FF2B5EF4-FFF2-40B4-BE49-F238E27FC236}">
                <a16:creationId xmlns:a16="http://schemas.microsoft.com/office/drawing/2014/main" id="{A993F973-A922-9B6F-C55F-5EEBDFB631E7}"/>
              </a:ext>
            </a:extLst>
          </p:cNvPr>
          <p:cNvSpPr>
            <a:spLocks noGrp="1"/>
          </p:cNvSpPr>
          <p:nvPr>
            <p:ph type="sldNum" sz="quarter" idx="12"/>
            <p:custDataLst>
              <p:tags r:id="rId2"/>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sp>
        <p:nvSpPr>
          <p:cNvPr id="4" name="Title 2">
            <a:extLst>
              <a:ext uri="{FF2B5EF4-FFF2-40B4-BE49-F238E27FC236}">
                <a16:creationId xmlns:a16="http://schemas.microsoft.com/office/drawing/2014/main" id="{D18A8191-1172-2CC5-3D31-F9880DC36FBC}"/>
              </a:ext>
            </a:extLst>
          </p:cNvPr>
          <p:cNvSpPr>
            <a:spLocks noGrp="1"/>
          </p:cNvSpPr>
          <p:nvPr>
            <p:ph type="title"/>
            <p:custDataLst>
              <p:tags r:id="rId3"/>
            </p:custDataLst>
          </p:nvPr>
        </p:nvSpPr>
        <p:spPr>
          <a:xfrm>
            <a:off x="450577" y="301658"/>
            <a:ext cx="1718279" cy="259558"/>
          </a:xfrm>
        </p:spPr>
        <p:txBody>
          <a:bodyPr/>
          <a:lstStyle/>
          <a:p>
            <a:r>
              <a:rPr lang="en-CA" b="1" noProof="0">
                <a:solidFill>
                  <a:schemeClr val="accent1"/>
                </a:solidFill>
              </a:rPr>
              <a:t>Survey of Canadians </a:t>
            </a:r>
          </a:p>
        </p:txBody>
      </p:sp>
      <p:graphicFrame>
        <p:nvGraphicFramePr>
          <p:cNvPr id="6" name="Table 11">
            <a:extLst>
              <a:ext uri="{FF2B5EF4-FFF2-40B4-BE49-F238E27FC236}">
                <a16:creationId xmlns:a16="http://schemas.microsoft.com/office/drawing/2014/main" id="{754DF68F-FDDB-5892-F1D7-319C7B7BBD37}"/>
              </a:ext>
            </a:extLst>
          </p:cNvPr>
          <p:cNvGraphicFramePr>
            <a:graphicFrameLocks noGrp="1"/>
          </p:cNvGraphicFramePr>
          <p:nvPr>
            <p:custDataLst>
              <p:tags r:id="rId4"/>
            </p:custDataLst>
            <p:extLst>
              <p:ext uri="{D42A27DB-BD31-4B8C-83A1-F6EECF244321}">
                <p14:modId xmlns:p14="http://schemas.microsoft.com/office/powerpoint/2010/main" val="136821090"/>
              </p:ext>
            </p:extLst>
          </p:nvPr>
        </p:nvGraphicFramePr>
        <p:xfrm>
          <a:off x="2168856" y="2439799"/>
          <a:ext cx="7603591" cy="3603716"/>
        </p:xfrm>
        <a:graphic>
          <a:graphicData uri="http://schemas.openxmlformats.org/drawingml/2006/table">
            <a:tbl>
              <a:tblPr firstRow="1" bandRow="1">
                <a:tableStyleId>{2D5ABB26-0587-4C30-8999-92F81FD0307C}</a:tableStyleId>
              </a:tblPr>
              <a:tblGrid>
                <a:gridCol w="3012745">
                  <a:extLst>
                    <a:ext uri="{9D8B030D-6E8A-4147-A177-3AD203B41FA5}">
                      <a16:colId xmlns:a16="http://schemas.microsoft.com/office/drawing/2014/main" val="20000"/>
                    </a:ext>
                  </a:extLst>
                </a:gridCol>
                <a:gridCol w="765141">
                  <a:extLst>
                    <a:ext uri="{9D8B030D-6E8A-4147-A177-3AD203B41FA5}">
                      <a16:colId xmlns:a16="http://schemas.microsoft.com/office/drawing/2014/main" val="2702867133"/>
                    </a:ext>
                  </a:extLst>
                </a:gridCol>
                <a:gridCol w="765141">
                  <a:extLst>
                    <a:ext uri="{9D8B030D-6E8A-4147-A177-3AD203B41FA5}">
                      <a16:colId xmlns:a16="http://schemas.microsoft.com/office/drawing/2014/main" val="1804289795"/>
                    </a:ext>
                  </a:extLst>
                </a:gridCol>
                <a:gridCol w="765141">
                  <a:extLst>
                    <a:ext uri="{9D8B030D-6E8A-4147-A177-3AD203B41FA5}">
                      <a16:colId xmlns:a16="http://schemas.microsoft.com/office/drawing/2014/main" val="3734810199"/>
                    </a:ext>
                  </a:extLst>
                </a:gridCol>
                <a:gridCol w="765141">
                  <a:extLst>
                    <a:ext uri="{9D8B030D-6E8A-4147-A177-3AD203B41FA5}">
                      <a16:colId xmlns:a16="http://schemas.microsoft.com/office/drawing/2014/main" val="2078188943"/>
                    </a:ext>
                  </a:extLst>
                </a:gridCol>
                <a:gridCol w="765141">
                  <a:extLst>
                    <a:ext uri="{9D8B030D-6E8A-4147-A177-3AD203B41FA5}">
                      <a16:colId xmlns:a16="http://schemas.microsoft.com/office/drawing/2014/main" val="2613867192"/>
                    </a:ext>
                  </a:extLst>
                </a:gridCol>
                <a:gridCol w="765141">
                  <a:extLst>
                    <a:ext uri="{9D8B030D-6E8A-4147-A177-3AD203B41FA5}">
                      <a16:colId xmlns:a16="http://schemas.microsoft.com/office/drawing/2014/main" val="913814768"/>
                    </a:ext>
                  </a:extLst>
                </a:gridCol>
              </a:tblGrid>
              <a:tr h="387611">
                <a:tc>
                  <a:txBody>
                    <a:bodyPr/>
                    <a:lstStyle/>
                    <a:p>
                      <a:pPr algn="l" rtl="0" fontAlgn="ctr">
                        <a:lnSpc>
                          <a:spcPct val="90000"/>
                        </a:lnSpc>
                      </a:pPr>
                      <a:endParaRPr lang="en-CA" sz="1050" b="0" i="0" u="none" strike="noStrike" noProof="0">
                        <a:solidFill>
                          <a:schemeClr val="tx1"/>
                        </a:solidFill>
                        <a:effectLst/>
                        <a:latin typeface="Aptos" panose="020B0004020202020204" pitchFamily="34" charset="0"/>
                      </a:endParaRPr>
                    </a:p>
                  </a:txBody>
                  <a:tcPr marL="16933" marR="16933" marT="16933" marB="0" anchor="ctr">
                    <a:lnB w="6350" cap="flat" cmpd="sng" algn="ctr">
                      <a:solidFill>
                        <a:schemeClr val="tx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CA" sz="1200" b="1" u="none" strike="noStrike" kern="1200" noProof="0">
                          <a:solidFill>
                            <a:schemeClr val="tx1"/>
                          </a:solidFill>
                          <a:latin typeface="Aptos" panose="020B0004020202020204" pitchFamily="34" charset="0"/>
                          <a:ea typeface="+mn-ea"/>
                          <a:cs typeface="+mn-cs"/>
                        </a:rPr>
                        <a:t>Total</a:t>
                      </a:r>
                      <a:br>
                        <a:rPr lang="en-CA" sz="1200" b="1" u="none" strike="noStrike" kern="1200" noProof="0">
                          <a:solidFill>
                            <a:schemeClr val="tx1"/>
                          </a:solidFill>
                          <a:latin typeface="Aptos" panose="020B0004020202020204" pitchFamily="34" charset="0"/>
                          <a:ea typeface="+mn-ea"/>
                          <a:cs typeface="+mn-cs"/>
                        </a:rPr>
                      </a:br>
                      <a:r>
                        <a:rPr lang="en-CA" sz="800" b="1" u="none" strike="noStrike" kern="1200" noProof="0">
                          <a:solidFill>
                            <a:schemeClr val="tx1"/>
                          </a:solidFill>
                          <a:latin typeface="Aptos" panose="020B0004020202020204" pitchFamily="34" charset="0"/>
                          <a:ea typeface="+mn-ea"/>
                          <a:cs typeface="+mn-cs"/>
                        </a:rPr>
                        <a:t>Canada</a:t>
                      </a:r>
                      <a:endParaRPr lang="en-CA" sz="1200" b="1" u="none" strike="noStrike" kern="1200" noProof="0">
                        <a:solidFill>
                          <a:schemeClr val="tx1"/>
                        </a:solidFill>
                        <a:latin typeface="Aptos" panose="020B0004020202020204" pitchFamily="34" charset="0"/>
                        <a:ea typeface="+mn-ea"/>
                        <a:cs typeface="+mn-cs"/>
                      </a:endParaRPr>
                    </a:p>
                  </a:txBody>
                  <a:tcPr marL="0" marR="0" marT="0" marB="0" anchor="ctr">
                    <a:lnB w="6350" cap="flat" cmpd="sng" algn="ctr">
                      <a:solidFill>
                        <a:schemeClr val="tx1"/>
                      </a:solidFill>
                      <a:prstDash val="solid"/>
                      <a:round/>
                      <a:headEnd type="none" w="med" len="med"/>
                      <a:tailEnd type="none" w="med" len="med"/>
                    </a:lnB>
                    <a:solidFill>
                      <a:srgbClr val="A4CDEB"/>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LPC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CPC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NDP</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BQ</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GPC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87499304"/>
                  </a:ext>
                </a:extLst>
              </a:tr>
              <a:tr h="357345">
                <a:tc>
                  <a:txBody>
                    <a:bodyPr/>
                    <a:lstStyle/>
                    <a:p>
                      <a:pPr algn="r">
                        <a:lnSpc>
                          <a:spcPct val="90000"/>
                        </a:lnSpc>
                      </a:pPr>
                      <a:r>
                        <a:rPr lang="en-CA" sz="900" i="1" baseline="0" noProof="0">
                          <a:solidFill>
                            <a:schemeClr val="tx1"/>
                          </a:solidFill>
                          <a:latin typeface="Aptos" panose="020B0004020202020204" pitchFamily="34" charset="0"/>
                          <a:cs typeface="Century Gothic"/>
                        </a:rPr>
                        <a:t>Weighted n=</a:t>
                      </a:r>
                    </a:p>
                  </a:txBody>
                  <a:tcPr marL="16933" marR="16933" marT="18000" marB="18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000" b="1" i="1" u="none" strike="noStrike">
                          <a:solidFill>
                            <a:srgbClr val="000000"/>
                          </a:solidFill>
                          <a:effectLst/>
                          <a:latin typeface="Aptos" panose="020B0004020202020204" pitchFamily="34" charset="0"/>
                        </a:rPr>
                        <a:t>611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466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81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78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23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6271152"/>
                  </a:ext>
                </a:extLst>
              </a:tr>
              <a:tr h="357345">
                <a:tc>
                  <a: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lang="en-CA" sz="900" i="1" baseline="0" noProof="0">
                          <a:solidFill>
                            <a:schemeClr val="tx1"/>
                          </a:solidFill>
                          <a:latin typeface="Aptos" panose="020B0004020202020204" pitchFamily="34" charset="0"/>
                          <a:cs typeface="Century Gothic"/>
                        </a:rPr>
                        <a:t>Unweighted n=</a:t>
                      </a:r>
                    </a:p>
                  </a:txBody>
                  <a:tcPr marL="16933" marR="16933" marT="18000" marB="18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000" b="1" i="1" u="none" strike="noStrike">
                          <a:solidFill>
                            <a:srgbClr val="000000"/>
                          </a:solidFill>
                          <a:effectLst/>
                          <a:latin typeface="Aptos" panose="020B0004020202020204" pitchFamily="34" charset="0"/>
                        </a:rPr>
                        <a:t>680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385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106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88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078370"/>
                  </a:ext>
                </a:extLst>
              </a:tr>
              <a:tr h="357345">
                <a:tc>
                  <a:txBody>
                    <a:bodyPr/>
                    <a:lstStyle/>
                    <a:p>
                      <a:pPr marL="72000" algn="l" rtl="0" fontAlgn="ctr"/>
                      <a:r>
                        <a:rPr lang="en-CA" sz="1050" b="1" i="0" u="none" strike="noStrike" noProof="0">
                          <a:solidFill>
                            <a:schemeClr val="tx1"/>
                          </a:solidFill>
                          <a:effectLst/>
                          <a:latin typeface="Aptos" panose="020B0004020202020204" pitchFamily="34" charset="0"/>
                        </a:rPr>
                        <a:t>TOTAL FAMILIAR</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39%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008000"/>
                          </a:solidFill>
                          <a:effectLst/>
                          <a:latin typeface="Aptos" panose="020B0004020202020204" pitchFamily="34" charset="0"/>
                        </a:rPr>
                        <a:t>48%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38%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31%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6699878"/>
                  </a:ext>
                </a:extLst>
              </a:tr>
              <a:tr h="357345">
                <a:tc>
                  <a:txBody>
                    <a:bodyPr/>
                    <a:lstStyle/>
                    <a:p>
                      <a:pPr marL="144000" algn="l" rtl="0" fontAlgn="ctr"/>
                      <a:r>
                        <a:rPr lang="en-CA" sz="1050" b="0" u="none" strike="noStrike" noProof="0">
                          <a:solidFill>
                            <a:schemeClr val="tx1"/>
                          </a:solidFill>
                          <a:effectLst/>
                          <a:latin typeface="Aptos" panose="020B0004020202020204" pitchFamily="34" charset="0"/>
                        </a:rPr>
                        <a:t>Very familiar</a:t>
                      </a:r>
                      <a:endParaRPr lang="en-CA" sz="1050" b="0" i="0" u="none" strike="noStrike" noProof="0">
                        <a:solidFill>
                          <a:schemeClr val="tx1"/>
                        </a:solidFill>
                        <a:effectLst/>
                        <a:latin typeface="Aptos" panose="020B0004020202020204" pitchFamily="34" charset="0"/>
                      </a:endParaRP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10%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10%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4037058"/>
                  </a:ext>
                </a:extLst>
              </a:tr>
              <a:tr h="357345">
                <a:tc>
                  <a:txBody>
                    <a:bodyPr/>
                    <a:lstStyle/>
                    <a:p>
                      <a:pPr marL="144000" algn="l" rtl="0" fontAlgn="ctr"/>
                      <a:r>
                        <a:rPr lang="en-CA" sz="1050" b="0" u="none" strike="noStrike" noProof="0">
                          <a:solidFill>
                            <a:schemeClr val="tx1"/>
                          </a:solidFill>
                          <a:effectLst/>
                          <a:latin typeface="Aptos" panose="020B0004020202020204" pitchFamily="34" charset="0"/>
                        </a:rPr>
                        <a:t>Somewhat familiar</a:t>
                      </a:r>
                      <a:endParaRPr lang="en-CA" sz="1050" b="0" i="0" u="none" strike="noStrike" noProof="0">
                        <a:solidFill>
                          <a:schemeClr val="tx1"/>
                        </a:solidFill>
                        <a:effectLst/>
                        <a:latin typeface="Aptos" panose="020B0004020202020204" pitchFamily="34" charset="0"/>
                      </a:endParaRP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31%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008000"/>
                          </a:solidFill>
                          <a:effectLst/>
                          <a:latin typeface="Aptos" panose="020B0004020202020204" pitchFamily="34" charset="0"/>
                        </a:rPr>
                        <a:t>38%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30%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7393834"/>
                  </a:ext>
                </a:extLst>
              </a:tr>
              <a:tr h="357345">
                <a:tc>
                  <a:txBody>
                    <a:bodyPr/>
                    <a:lstStyle/>
                    <a:p>
                      <a:pPr marL="72000" algn="l" rtl="0" fontAlgn="ctr"/>
                      <a:r>
                        <a:rPr lang="en-CA" sz="1050" b="1" i="0" u="none" strike="noStrike" noProof="0">
                          <a:solidFill>
                            <a:schemeClr val="tx1"/>
                          </a:solidFill>
                          <a:effectLst/>
                          <a:latin typeface="Aptos" panose="020B0004020202020204" pitchFamily="34" charset="0"/>
                        </a:rPr>
                        <a:t>TOTAL NOT FAMILIAR</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52%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FF0000"/>
                          </a:solidFill>
                          <a:effectLst/>
                          <a:latin typeface="Aptos" panose="020B0004020202020204" pitchFamily="34" charset="0"/>
                        </a:rPr>
                        <a:t>46%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54%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62%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51%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5849059"/>
                  </a:ext>
                </a:extLst>
              </a:tr>
              <a:tr h="357345">
                <a:tc>
                  <a:txBody>
                    <a:bodyPr/>
                    <a:lstStyle/>
                    <a:p>
                      <a:pPr marL="144000" algn="l" rtl="0" fontAlgn="ctr"/>
                      <a:r>
                        <a:rPr lang="en-CA" sz="1050" b="0" i="0" u="none" strike="noStrike" noProof="0">
                          <a:solidFill>
                            <a:schemeClr val="tx1"/>
                          </a:solidFill>
                          <a:effectLst/>
                          <a:latin typeface="Aptos" panose="020B0004020202020204" pitchFamily="34" charset="0"/>
                        </a:rPr>
                        <a:t>Not very familiar</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34%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33%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705069"/>
                  </a:ext>
                </a:extLst>
              </a:tr>
              <a:tr h="357345">
                <a:tc>
                  <a:txBody>
                    <a:bodyPr/>
                    <a:lstStyle/>
                    <a:p>
                      <a:pPr marL="144000" algn="l" rtl="0" fontAlgn="ctr"/>
                      <a:r>
                        <a:rPr lang="en-CA" sz="1050" b="0" i="0" u="none" strike="noStrike" noProof="0">
                          <a:solidFill>
                            <a:schemeClr val="tx1"/>
                          </a:solidFill>
                          <a:effectLst/>
                          <a:latin typeface="Aptos" panose="020B0004020202020204" pitchFamily="34" charset="0"/>
                        </a:rPr>
                        <a:t>Not at all familiar</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18%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13%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17%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19%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5916175"/>
                  </a:ext>
                </a:extLst>
              </a:tr>
              <a:tr h="357345">
                <a:tc>
                  <a:txBody>
                    <a:bodyPr/>
                    <a:lstStyle/>
                    <a:p>
                      <a:pPr marL="72000" algn="l" rtl="0" fontAlgn="ctr"/>
                      <a:r>
                        <a:rPr lang="en-CA" sz="1050" b="0" i="0" u="none" strike="noStrike" noProof="0">
                          <a:solidFill>
                            <a:schemeClr val="tx1"/>
                          </a:solidFill>
                          <a:effectLst/>
                          <a:latin typeface="Aptos" panose="020B0004020202020204" pitchFamily="34" charset="0"/>
                        </a:rPr>
                        <a:t>Never heard of it before</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07008"/>
                  </a:ext>
                </a:extLst>
              </a:tr>
            </a:tbl>
          </a:graphicData>
        </a:graphic>
      </p:graphicFrame>
      <p:grpSp>
        <p:nvGrpSpPr>
          <p:cNvPr id="8" name="Groupe 7">
            <a:extLst>
              <a:ext uri="{FF2B5EF4-FFF2-40B4-BE49-F238E27FC236}">
                <a16:creationId xmlns:a16="http://schemas.microsoft.com/office/drawing/2014/main" id="{E0D29DB7-94BF-A17F-9A38-CEF1D3416E94}"/>
              </a:ext>
            </a:extLst>
          </p:cNvPr>
          <p:cNvGrpSpPr/>
          <p:nvPr>
            <p:custDataLst>
              <p:tags r:id="rId5"/>
            </p:custDataLst>
          </p:nvPr>
        </p:nvGrpSpPr>
        <p:grpSpPr>
          <a:xfrm>
            <a:off x="7685625" y="1944465"/>
            <a:ext cx="342626" cy="342626"/>
            <a:chOff x="5633449" y="3122408"/>
            <a:chExt cx="342626" cy="342626"/>
          </a:xfrm>
        </p:grpSpPr>
        <p:sp>
          <p:nvSpPr>
            <p:cNvPr id="9" name="Rounded Rectangle 5">
              <a:extLst>
                <a:ext uri="{FF2B5EF4-FFF2-40B4-BE49-F238E27FC236}">
                  <a16:creationId xmlns:a16="http://schemas.microsoft.com/office/drawing/2014/main" id="{3E2D5776-A052-EBA0-B470-AC4A221AC859}"/>
                </a:ext>
              </a:extLst>
            </p:cNvPr>
            <p:cNvSpPr/>
            <p:nvPr/>
          </p:nvSpPr>
          <p:spPr>
            <a:xfrm>
              <a:off x="5633449" y="3122408"/>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10" name="Image 9">
              <a:extLst>
                <a:ext uri="{FF2B5EF4-FFF2-40B4-BE49-F238E27FC236}">
                  <a16:creationId xmlns:a16="http://schemas.microsoft.com/office/drawing/2014/main" id="{2DC08873-D987-A54F-EC59-D6F67AD14D0F}"/>
                </a:ext>
              </a:extLst>
            </p:cNvPr>
            <p:cNvPicPr>
              <a:picLocks noChangeAspect="1"/>
            </p:cNvPicPr>
            <p:nvPr>
              <p:custDataLst>
                <p:tags r:id="rId15"/>
              </p:custDataLst>
            </p:nvPr>
          </p:nvPicPr>
          <p:blipFill>
            <a:blip r:embed="rId17" cstate="print">
              <a:extLst>
                <a:ext uri="{28A0092B-C50C-407E-A947-70E740481C1C}">
                  <a14:useLocalDpi xmlns:a14="http://schemas.microsoft.com/office/drawing/2010/main"/>
                </a:ext>
              </a:extLst>
            </a:blip>
            <a:stretch>
              <a:fillRect/>
            </a:stretch>
          </p:blipFill>
          <p:spPr>
            <a:xfrm>
              <a:off x="5649782" y="3255588"/>
              <a:ext cx="306144" cy="91844"/>
            </a:xfrm>
            <a:prstGeom prst="rect">
              <a:avLst/>
            </a:prstGeom>
          </p:spPr>
        </p:pic>
      </p:grpSp>
      <p:grpSp>
        <p:nvGrpSpPr>
          <p:cNvPr id="11" name="Groupe 10">
            <a:extLst>
              <a:ext uri="{FF2B5EF4-FFF2-40B4-BE49-F238E27FC236}">
                <a16:creationId xmlns:a16="http://schemas.microsoft.com/office/drawing/2014/main" id="{19FA85F1-56A7-179C-F802-738601B79CF8}"/>
              </a:ext>
            </a:extLst>
          </p:cNvPr>
          <p:cNvGrpSpPr/>
          <p:nvPr>
            <p:custDataLst>
              <p:tags r:id="rId6"/>
            </p:custDataLst>
          </p:nvPr>
        </p:nvGrpSpPr>
        <p:grpSpPr>
          <a:xfrm>
            <a:off x="8415959" y="1944465"/>
            <a:ext cx="342626" cy="342626"/>
            <a:chOff x="7017017" y="3122408"/>
            <a:chExt cx="342626" cy="342626"/>
          </a:xfrm>
        </p:grpSpPr>
        <p:sp>
          <p:nvSpPr>
            <p:cNvPr id="12" name="Rounded Rectangle 5">
              <a:extLst>
                <a:ext uri="{FF2B5EF4-FFF2-40B4-BE49-F238E27FC236}">
                  <a16:creationId xmlns:a16="http://schemas.microsoft.com/office/drawing/2014/main" id="{ECF0C0B4-6914-22FC-AEF6-11CF6D5EBAB0}"/>
                </a:ext>
              </a:extLst>
            </p:cNvPr>
            <p:cNvSpPr/>
            <p:nvPr/>
          </p:nvSpPr>
          <p:spPr>
            <a:xfrm>
              <a:off x="7017017" y="3122408"/>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13" name="Image 12">
              <a:extLst>
                <a:ext uri="{FF2B5EF4-FFF2-40B4-BE49-F238E27FC236}">
                  <a16:creationId xmlns:a16="http://schemas.microsoft.com/office/drawing/2014/main" id="{A49B0FBA-B604-EFE2-D02B-3339DB470912}"/>
                </a:ext>
              </a:extLst>
            </p:cNvPr>
            <p:cNvPicPr>
              <a:picLocks noChangeAspect="1"/>
            </p:cNvPicPr>
            <p:nvPr>
              <p:custDataLst>
                <p:tags r:id="rId14"/>
              </p:custDataLst>
            </p:nvPr>
          </p:nvPicPr>
          <p:blipFill>
            <a:blip r:embed="rId18" cstate="print">
              <a:extLst>
                <a:ext uri="{28A0092B-C50C-407E-A947-70E740481C1C}">
                  <a14:useLocalDpi xmlns:a14="http://schemas.microsoft.com/office/drawing/2010/main"/>
                </a:ext>
              </a:extLst>
            </a:blip>
            <a:stretch>
              <a:fillRect/>
            </a:stretch>
          </p:blipFill>
          <p:spPr>
            <a:xfrm>
              <a:off x="7100465" y="3196821"/>
              <a:ext cx="204480" cy="227102"/>
            </a:xfrm>
            <a:prstGeom prst="rect">
              <a:avLst/>
            </a:prstGeom>
          </p:spPr>
        </p:pic>
      </p:grpSp>
      <p:sp>
        <p:nvSpPr>
          <p:cNvPr id="14" name="Rounded Rectangle 5">
            <a:extLst>
              <a:ext uri="{FF2B5EF4-FFF2-40B4-BE49-F238E27FC236}">
                <a16:creationId xmlns:a16="http://schemas.microsoft.com/office/drawing/2014/main" id="{29A13505-A962-58E3-3070-F594CD7B8D12}"/>
              </a:ext>
            </a:extLst>
          </p:cNvPr>
          <p:cNvSpPr/>
          <p:nvPr>
            <p:custDataLst>
              <p:tags r:id="rId7"/>
            </p:custDataLst>
          </p:nvPr>
        </p:nvSpPr>
        <p:spPr>
          <a:xfrm>
            <a:off x="9146294" y="1951450"/>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grpSp>
        <p:nvGrpSpPr>
          <p:cNvPr id="15" name="Groupe 14">
            <a:extLst>
              <a:ext uri="{FF2B5EF4-FFF2-40B4-BE49-F238E27FC236}">
                <a16:creationId xmlns:a16="http://schemas.microsoft.com/office/drawing/2014/main" id="{3F95A006-03D6-B9F9-A64B-B8162396B926}"/>
              </a:ext>
            </a:extLst>
          </p:cNvPr>
          <p:cNvGrpSpPr/>
          <p:nvPr>
            <p:custDataLst>
              <p:tags r:id="rId8"/>
            </p:custDataLst>
          </p:nvPr>
        </p:nvGrpSpPr>
        <p:grpSpPr>
          <a:xfrm>
            <a:off x="6910208" y="1944465"/>
            <a:ext cx="342626" cy="342626"/>
            <a:chOff x="4260242" y="3105330"/>
            <a:chExt cx="342626" cy="342626"/>
          </a:xfrm>
        </p:grpSpPr>
        <p:sp>
          <p:nvSpPr>
            <p:cNvPr id="16" name="Rounded Rectangle 5">
              <a:extLst>
                <a:ext uri="{FF2B5EF4-FFF2-40B4-BE49-F238E27FC236}">
                  <a16:creationId xmlns:a16="http://schemas.microsoft.com/office/drawing/2014/main" id="{CF803CB1-4765-637A-CE80-C45E3486F87B}"/>
                </a:ext>
              </a:extLst>
            </p:cNvPr>
            <p:cNvSpPr/>
            <p:nvPr/>
          </p:nvSpPr>
          <p:spPr>
            <a:xfrm>
              <a:off x="4260242" y="3105330"/>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17" name="Picture 2" descr="Official Logos - Conservative Party of Canada">
              <a:extLst>
                <a:ext uri="{FF2B5EF4-FFF2-40B4-BE49-F238E27FC236}">
                  <a16:creationId xmlns:a16="http://schemas.microsoft.com/office/drawing/2014/main" id="{B5070E9E-0ABB-5B50-730B-984E38AE282F}"/>
                </a:ext>
              </a:extLst>
            </p:cNvPr>
            <p:cNvPicPr>
              <a:picLocks noChangeAspect="1" noChangeArrowheads="1"/>
            </p:cNvPicPr>
            <p:nvPr>
              <p:custDataLst>
                <p:tags r:id="rId13"/>
              </p:custDataLst>
            </p:nvPr>
          </p:nvPicPr>
          <p:blipFill>
            <a:blip r:embed="rId19" cstate="print">
              <a:extLst>
                <a:ext uri="{28A0092B-C50C-407E-A947-70E740481C1C}">
                  <a14:useLocalDpi xmlns:a14="http://schemas.microsoft.com/office/drawing/2010/main"/>
                </a:ext>
              </a:extLst>
            </a:blip>
            <a:srcRect/>
            <a:stretch>
              <a:fillRect/>
            </a:stretch>
          </p:blipFill>
          <p:spPr bwMode="auto">
            <a:xfrm>
              <a:off x="4327219" y="3169327"/>
              <a:ext cx="189525" cy="2146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e 17">
            <a:extLst>
              <a:ext uri="{FF2B5EF4-FFF2-40B4-BE49-F238E27FC236}">
                <a16:creationId xmlns:a16="http://schemas.microsoft.com/office/drawing/2014/main" id="{CE799844-5D17-9D0A-F624-8A8AC2B06D27}"/>
              </a:ext>
            </a:extLst>
          </p:cNvPr>
          <p:cNvGrpSpPr/>
          <p:nvPr>
            <p:custDataLst>
              <p:tags r:id="rId9"/>
            </p:custDataLst>
          </p:nvPr>
        </p:nvGrpSpPr>
        <p:grpSpPr>
          <a:xfrm>
            <a:off x="6181909" y="1944465"/>
            <a:ext cx="342626" cy="342626"/>
            <a:chOff x="4945486" y="3122408"/>
            <a:chExt cx="342626" cy="342626"/>
          </a:xfrm>
        </p:grpSpPr>
        <p:sp>
          <p:nvSpPr>
            <p:cNvPr id="19" name="Rounded Rectangle 5">
              <a:extLst>
                <a:ext uri="{FF2B5EF4-FFF2-40B4-BE49-F238E27FC236}">
                  <a16:creationId xmlns:a16="http://schemas.microsoft.com/office/drawing/2014/main" id="{92677C2C-E3DC-83D8-DA49-1C26CBD443F1}"/>
                </a:ext>
              </a:extLst>
            </p:cNvPr>
            <p:cNvSpPr/>
            <p:nvPr/>
          </p:nvSpPr>
          <p:spPr>
            <a:xfrm>
              <a:off x="4945486" y="3122408"/>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20" name="Picture 2">
              <a:extLst>
                <a:ext uri="{FF2B5EF4-FFF2-40B4-BE49-F238E27FC236}">
                  <a16:creationId xmlns:a16="http://schemas.microsoft.com/office/drawing/2014/main" id="{FDBE0FBC-A6FD-9639-EDFF-73075CAD2D36}"/>
                </a:ext>
              </a:extLst>
            </p:cNvPr>
            <p:cNvPicPr>
              <a:picLocks noChangeAspect="1" noChangeArrowheads="1"/>
            </p:cNvPicPr>
            <p:nvPr>
              <p:custDataLst>
                <p:tags r:id="rId12"/>
              </p:custDataLst>
            </p:nvPr>
          </p:nvPicPr>
          <p:blipFill>
            <a:blip r:embed="rId20" cstate="print">
              <a:extLst>
                <a:ext uri="{28A0092B-C50C-407E-A947-70E740481C1C}">
                  <a14:useLocalDpi xmlns:a14="http://schemas.microsoft.com/office/drawing/2010/main"/>
                </a:ext>
              </a:extLst>
            </a:blip>
            <a:srcRect/>
            <a:stretch>
              <a:fillRect/>
            </a:stretch>
          </p:blipFill>
          <p:spPr bwMode="auto">
            <a:xfrm>
              <a:off x="5022451" y="3186094"/>
              <a:ext cx="217030" cy="217030"/>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Official Branding – Green Party Of Canada">
            <a:extLst>
              <a:ext uri="{FF2B5EF4-FFF2-40B4-BE49-F238E27FC236}">
                <a16:creationId xmlns:a16="http://schemas.microsoft.com/office/drawing/2014/main" id="{E5A4EC65-DE1C-FF92-0BDA-5ED10CC1D8E8}"/>
              </a:ext>
            </a:extLst>
          </p:cNvPr>
          <p:cNvPicPr>
            <a:picLocks noChangeAspect="1" noChangeArrowheads="1"/>
          </p:cNvPicPr>
          <p:nvPr>
            <p:custDataLst>
              <p:tags r:id="rId10"/>
            </p:custDataLst>
          </p:nvPr>
        </p:nvPicPr>
        <p:blipFill>
          <a:blip r:embed="rId21">
            <a:extLst>
              <a:ext uri="{28A0092B-C50C-407E-A947-70E740481C1C}">
                <a14:useLocalDpi xmlns:a14="http://schemas.microsoft.com/office/drawing/2010/main" val="0"/>
              </a:ext>
            </a:extLst>
          </a:blip>
          <a:srcRect/>
          <a:stretch>
            <a:fillRect/>
          </a:stretch>
        </p:blipFill>
        <p:spPr bwMode="auto">
          <a:xfrm>
            <a:off x="9170739" y="2078734"/>
            <a:ext cx="272319" cy="95960"/>
          </a:xfrm>
          <a:prstGeom prst="rect">
            <a:avLst/>
          </a:prstGeom>
          <a:noFill/>
          <a:extLst>
            <a:ext uri="{909E8E84-426E-40DD-AFC4-6F175D3DCCD1}">
              <a14:hiddenFill xmlns:a14="http://schemas.microsoft.com/office/drawing/2010/main">
                <a:solidFill>
                  <a:srgbClr val="FFFFFF"/>
                </a:solidFill>
              </a14:hiddenFill>
            </a:ext>
          </a:extLst>
        </p:spPr>
      </p:pic>
      <p:sp>
        <p:nvSpPr>
          <p:cNvPr id="22" name="Text Placeholder 4">
            <a:extLst>
              <a:ext uri="{FF2B5EF4-FFF2-40B4-BE49-F238E27FC236}">
                <a16:creationId xmlns:a16="http://schemas.microsoft.com/office/drawing/2014/main" id="{7EB87B77-DEDD-061D-045E-94CE3B2F86F6}"/>
              </a:ext>
            </a:extLst>
          </p:cNvPr>
          <p:cNvSpPr txBox="1">
            <a:spLocks/>
          </p:cNvSpPr>
          <p:nvPr>
            <p:custDataLst>
              <p:tags r:id="rId11"/>
            </p:custDataLst>
          </p:nvPr>
        </p:nvSpPr>
        <p:spPr>
          <a:xfrm>
            <a:off x="450576" y="657226"/>
            <a:ext cx="10486010" cy="3587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Familiarity with the Notwithstanding Clause – </a:t>
            </a:r>
            <a:r>
              <a:rPr kumimoji="0" lang="en-US" sz="2000" b="0" i="1" u="none" strike="noStrike" kern="1200" cap="none" spc="0" normalizeH="0" baseline="0" noProof="0">
                <a:ln>
                  <a:noFill/>
                </a:ln>
                <a:solidFill>
                  <a:srgbClr val="212121"/>
                </a:solidFill>
                <a:effectLst/>
                <a:uLnTx/>
                <a:uFillTx/>
                <a:latin typeface="Aptos" panose="020B0004020202020204" pitchFamily="34" charset="0"/>
                <a:ea typeface="+mn-ea"/>
                <a:cs typeface="+mn-cs"/>
              </a:rPr>
              <a:t>By Voting Intentions </a:t>
            </a:r>
            <a:endParaRPr kumimoji="0" lang="en-CA" sz="2000" b="0" i="1"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sp>
        <p:nvSpPr>
          <p:cNvPr id="5" name="ZoneTexte 4">
            <a:extLst>
              <a:ext uri="{FF2B5EF4-FFF2-40B4-BE49-F238E27FC236}">
                <a16:creationId xmlns:a16="http://schemas.microsoft.com/office/drawing/2014/main" id="{CBA0321D-23B0-9AD8-C9E4-D1ACF005B5BF}"/>
              </a:ext>
            </a:extLst>
          </p:cNvPr>
          <p:cNvSpPr txBox="1"/>
          <p:nvPr/>
        </p:nvSpPr>
        <p:spPr>
          <a:xfrm>
            <a:off x="598910" y="6549336"/>
            <a:ext cx="5925625" cy="230832"/>
          </a:xfrm>
          <a:prstGeom prst="rect">
            <a:avLst/>
          </a:prstGeom>
          <a:noFill/>
        </p:spPr>
        <p:txBody>
          <a:bodyPr wrap="square" rtlCol="0">
            <a:spAutoFit/>
          </a:bodyPr>
          <a:lstStyle/>
          <a:p>
            <a:r>
              <a:rPr lang="fr-CA" sz="900">
                <a:latin typeface="Aptos" panose="020B0004020202020204" pitchFamily="34" charset="0"/>
              </a:rPr>
              <a:t>*Due to the </a:t>
            </a:r>
            <a:r>
              <a:rPr lang="fr-CA" sz="900" err="1">
                <a:latin typeface="Aptos" panose="020B0004020202020204" pitchFamily="34" charset="0"/>
              </a:rPr>
              <a:t>low</a:t>
            </a:r>
            <a:r>
              <a:rPr lang="fr-CA" sz="900">
                <a:latin typeface="Aptos" panose="020B0004020202020204" pitchFamily="34" charset="0"/>
              </a:rPr>
              <a:t> </a:t>
            </a:r>
            <a:r>
              <a:rPr lang="fr-CA" sz="900" err="1">
                <a:latin typeface="Aptos" panose="020B0004020202020204" pitchFamily="34" charset="0"/>
              </a:rPr>
              <a:t>number</a:t>
            </a:r>
            <a:r>
              <a:rPr lang="fr-CA" sz="900">
                <a:latin typeface="Aptos" panose="020B0004020202020204" pitchFamily="34" charset="0"/>
              </a:rPr>
              <a:t> of </a:t>
            </a:r>
            <a:r>
              <a:rPr lang="fr-CA" sz="900" err="1">
                <a:latin typeface="Aptos" panose="020B0004020202020204" pitchFamily="34" charset="0"/>
              </a:rPr>
              <a:t>respondents</a:t>
            </a:r>
            <a:r>
              <a:rPr lang="fr-CA" sz="900">
                <a:latin typeface="Aptos" panose="020B0004020202020204" pitchFamily="34" charset="0"/>
              </a:rPr>
              <a:t> (n&lt;30), </a:t>
            </a:r>
            <a:r>
              <a:rPr lang="fr-CA" sz="900" err="1">
                <a:latin typeface="Aptos" panose="020B0004020202020204" pitchFamily="34" charset="0"/>
              </a:rPr>
              <a:t>results</a:t>
            </a:r>
            <a:r>
              <a:rPr lang="fr-CA" sz="900">
                <a:latin typeface="Aptos" panose="020B0004020202020204" pitchFamily="34" charset="0"/>
              </a:rPr>
              <a:t> are </a:t>
            </a:r>
            <a:r>
              <a:rPr lang="fr-CA" sz="900" err="1">
                <a:latin typeface="Aptos" panose="020B0004020202020204" pitchFamily="34" charset="0"/>
              </a:rPr>
              <a:t>presented</a:t>
            </a:r>
            <a:r>
              <a:rPr lang="fr-CA" sz="900">
                <a:latin typeface="Aptos" panose="020B0004020202020204" pitchFamily="34" charset="0"/>
              </a:rPr>
              <a:t> for indicative </a:t>
            </a:r>
            <a:r>
              <a:rPr lang="fr-CA" sz="900" err="1">
                <a:latin typeface="Aptos" panose="020B0004020202020204" pitchFamily="34" charset="0"/>
              </a:rPr>
              <a:t>purposes</a:t>
            </a:r>
            <a:r>
              <a:rPr lang="fr-CA" sz="900">
                <a:latin typeface="Aptos" panose="020B0004020202020204" pitchFamily="34" charset="0"/>
              </a:rPr>
              <a:t> </a:t>
            </a:r>
            <a:r>
              <a:rPr lang="fr-CA" sz="900" err="1">
                <a:latin typeface="Aptos" panose="020B0004020202020204" pitchFamily="34" charset="0"/>
              </a:rPr>
              <a:t>only</a:t>
            </a:r>
            <a:r>
              <a:rPr lang="fr-CA" sz="900">
                <a:latin typeface="Aptos" panose="020B0004020202020204" pitchFamily="34" charset="0"/>
              </a:rPr>
              <a:t>.</a:t>
            </a:r>
          </a:p>
        </p:txBody>
      </p:sp>
    </p:spTree>
    <p:extLst>
      <p:ext uri="{BB962C8B-B14F-4D97-AF65-F5344CB8AC3E}">
        <p14:creationId xmlns:p14="http://schemas.microsoft.com/office/powerpoint/2010/main" val="3470930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AA000-FDB6-87A8-3343-7F07A751D7C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D5CEC7-759B-4103-3F26-3C249C36E79E}"/>
              </a:ext>
            </a:extLst>
          </p:cNvPr>
          <p:cNvSpPr>
            <a:spLocks noGrp="1"/>
          </p:cNvSpPr>
          <p:nvPr>
            <p:ph type="sldNum" sz="quarter" idx="12"/>
            <p:custDataLst>
              <p:tags r:id="rId1"/>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sp>
        <p:nvSpPr>
          <p:cNvPr id="7" name="Rounded Rectangle 6">
            <a:extLst>
              <a:ext uri="{FF2B5EF4-FFF2-40B4-BE49-F238E27FC236}">
                <a16:creationId xmlns:a16="http://schemas.microsoft.com/office/drawing/2014/main" id="{5406BA5D-BA61-5681-BDC1-9DB715BF434F}"/>
              </a:ext>
            </a:extLst>
          </p:cNvPr>
          <p:cNvSpPr/>
          <p:nvPr>
            <p:custDataLst>
              <p:tags r:id="rId2"/>
            </p:custDataLst>
          </p:nvPr>
        </p:nvSpPr>
        <p:spPr>
          <a:xfrm>
            <a:off x="458256" y="2246061"/>
            <a:ext cx="11328931" cy="3485666"/>
          </a:xfrm>
          <a:prstGeom prst="roundRect">
            <a:avLst>
              <a:gd name="adj" fmla="val 503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9" name="Chart 8">
            <a:extLst>
              <a:ext uri="{FF2B5EF4-FFF2-40B4-BE49-F238E27FC236}">
                <a16:creationId xmlns:a16="http://schemas.microsoft.com/office/drawing/2014/main" id="{6259B5CE-0179-310A-6EE5-99D3A5B00A7C}"/>
              </a:ext>
            </a:extLst>
          </p:cNvPr>
          <p:cNvGraphicFramePr/>
          <p:nvPr>
            <p:custDataLst>
              <p:tags r:id="rId3"/>
            </p:custDataLst>
            <p:extLst>
              <p:ext uri="{D42A27DB-BD31-4B8C-83A1-F6EECF244321}">
                <p14:modId xmlns:p14="http://schemas.microsoft.com/office/powerpoint/2010/main" val="1382339441"/>
              </p:ext>
            </p:extLst>
          </p:nvPr>
        </p:nvGraphicFramePr>
        <p:xfrm>
          <a:off x="684198" y="2598194"/>
          <a:ext cx="10823603" cy="3265880"/>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1">
            <a:extLst>
              <a:ext uri="{FF2B5EF4-FFF2-40B4-BE49-F238E27FC236}">
                <a16:creationId xmlns:a16="http://schemas.microsoft.com/office/drawing/2014/main" id="{1C29ED7A-3979-7101-B775-61DD185FBCFA}"/>
              </a:ext>
            </a:extLst>
          </p:cNvPr>
          <p:cNvSpPr txBox="1"/>
          <p:nvPr>
            <p:custDataLst>
              <p:tags r:id="rId4"/>
            </p:custDataLst>
          </p:nvPr>
        </p:nvSpPr>
        <p:spPr>
          <a:xfrm>
            <a:off x="458256" y="1026662"/>
            <a:ext cx="11197971" cy="1308050"/>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Q</a:t>
            </a:r>
            <a:r>
              <a:rPr lang="en-CA" sz="1400" b="1">
                <a:solidFill>
                  <a:srgbClr val="ED1C24"/>
                </a:solidFill>
                <a:latin typeface="Aptos" panose="020B0004020202020204" pitchFamily="34" charset="0"/>
                <a:cs typeface="Aparajita" panose="020B0604020202020204" pitchFamily="34" charset="0"/>
              </a:rPr>
              <a:t>7</a:t>
            </a: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 </a:t>
            </a:r>
            <a:r>
              <a:rPr kumimoji="0" lang="en-US"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The Notwithstanding clause, included in the Canadian Constitution, provides the ability for an elected government to temporarily override certain Charter provisions. The purpose of the clause is to ensure that on certain matters, subject to certain limits, elected governments can have the final say on legislation as opposed to judges.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Do you support or oppose the Notwithstanding clause as described above?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srgbClr val="515156"/>
                </a:solidFill>
                <a:effectLst/>
                <a:uLnTx/>
                <a:uFillTx/>
                <a:latin typeface="Aptos Light" panose="020B0004020202020204" pitchFamily="34" charset="0"/>
                <a:ea typeface="+mn-ea"/>
                <a:cs typeface="+mn-cs"/>
              </a:rPr>
              <a:t>Base: All respondents (n=1,521)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endParaRPr>
          </a:p>
        </p:txBody>
      </p:sp>
      <p:sp>
        <p:nvSpPr>
          <p:cNvPr id="20" name="Text Placeholder 4">
            <a:extLst>
              <a:ext uri="{FF2B5EF4-FFF2-40B4-BE49-F238E27FC236}">
                <a16:creationId xmlns:a16="http://schemas.microsoft.com/office/drawing/2014/main" id="{9A7DC686-046A-8733-0ACF-D113370ED7B6}"/>
              </a:ext>
            </a:extLst>
          </p:cNvPr>
          <p:cNvSpPr txBox="1">
            <a:spLocks/>
          </p:cNvSpPr>
          <p:nvPr>
            <p:custDataLst>
              <p:tags r:id="rId5"/>
            </p:custDataLst>
          </p:nvPr>
        </p:nvSpPr>
        <p:spPr>
          <a:xfrm>
            <a:off x="450576" y="657226"/>
            <a:ext cx="10486010" cy="3587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Opinion on the Use of the Notwithstanding Clause </a:t>
            </a:r>
            <a:r>
              <a:rPr kumimoji="0" lang="en-CA"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(1/2)</a:t>
            </a:r>
          </a:p>
        </p:txBody>
      </p:sp>
      <p:sp>
        <p:nvSpPr>
          <p:cNvPr id="21" name="Rectangle 20">
            <a:extLst>
              <a:ext uri="{FF2B5EF4-FFF2-40B4-BE49-F238E27FC236}">
                <a16:creationId xmlns:a16="http://schemas.microsoft.com/office/drawing/2014/main" id="{A25ECF66-89C8-FDA7-AE1B-6B14677FB08E}"/>
              </a:ext>
            </a:extLst>
          </p:cNvPr>
          <p:cNvSpPr/>
          <p:nvPr>
            <p:custDataLst>
              <p:tags r:id="rId6"/>
            </p:custDataLst>
          </p:nvPr>
        </p:nvSpPr>
        <p:spPr>
          <a:xfrm>
            <a:off x="929761" y="3266194"/>
            <a:ext cx="3881789" cy="154378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E25239F-E4E2-D04E-F9DF-DAF5D8C70301}"/>
              </a:ext>
            </a:extLst>
          </p:cNvPr>
          <p:cNvSpPr/>
          <p:nvPr>
            <p:custDataLst>
              <p:tags r:id="rId7"/>
            </p:custDataLst>
          </p:nvPr>
        </p:nvSpPr>
        <p:spPr>
          <a:xfrm>
            <a:off x="5177150" y="3346704"/>
            <a:ext cx="3881789" cy="1465317"/>
          </a:xfrm>
          <a:prstGeom prst="rect">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6298F79C-CBB1-1C21-C287-889417A6F5EF}"/>
              </a:ext>
            </a:extLst>
          </p:cNvPr>
          <p:cNvSpPr txBox="1"/>
          <p:nvPr>
            <p:custDataLst>
              <p:tags r:id="rId8"/>
            </p:custDataLst>
          </p:nvPr>
        </p:nvSpPr>
        <p:spPr>
          <a:xfrm>
            <a:off x="1626074" y="3081528"/>
            <a:ext cx="2489162" cy="369332"/>
          </a:xfrm>
          <a:prstGeom prst="rect">
            <a:avLst/>
          </a:prstGeom>
          <a:solidFill>
            <a:srgbClr val="EEEEEF"/>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Total </a:t>
            </a:r>
            <a:r>
              <a:rPr lang="en-CA" b="1">
                <a:solidFill>
                  <a:srgbClr val="212121"/>
                </a:solidFill>
                <a:latin typeface="Aptos" panose="020B0004020202020204" pitchFamily="34" charset="0"/>
              </a:rPr>
              <a:t>Support</a:t>
            </a:r>
            <a:r>
              <a:rPr kumimoji="0" lang="en-CA" sz="1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 </a:t>
            </a:r>
            <a:r>
              <a:rPr lang="en-CA" b="1">
                <a:solidFill>
                  <a:srgbClr val="212121"/>
                </a:solidFill>
                <a:latin typeface="Aptos" panose="020B0004020202020204" pitchFamily="34" charset="0"/>
              </a:rPr>
              <a:t>40</a:t>
            </a:r>
            <a:r>
              <a:rPr kumimoji="0" lang="en-CA" sz="1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  </a:t>
            </a:r>
          </a:p>
        </p:txBody>
      </p:sp>
      <p:sp>
        <p:nvSpPr>
          <p:cNvPr id="24" name="ZoneTexte 23">
            <a:extLst>
              <a:ext uri="{FF2B5EF4-FFF2-40B4-BE49-F238E27FC236}">
                <a16:creationId xmlns:a16="http://schemas.microsoft.com/office/drawing/2014/main" id="{E35FB032-609A-5FB0-BE82-5B2823B957C9}"/>
              </a:ext>
            </a:extLst>
          </p:cNvPr>
          <p:cNvSpPr txBox="1"/>
          <p:nvPr>
            <p:custDataLst>
              <p:tags r:id="rId9"/>
            </p:custDataLst>
          </p:nvPr>
        </p:nvSpPr>
        <p:spPr>
          <a:xfrm>
            <a:off x="5781173" y="3162038"/>
            <a:ext cx="2673741" cy="369332"/>
          </a:xfrm>
          <a:prstGeom prst="rect">
            <a:avLst/>
          </a:prstGeom>
          <a:solidFill>
            <a:srgbClr val="EEEEEF"/>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Total Oppose: 39%</a:t>
            </a:r>
          </a:p>
        </p:txBody>
      </p:sp>
      <p:sp>
        <p:nvSpPr>
          <p:cNvPr id="2" name="Title 2">
            <a:extLst>
              <a:ext uri="{FF2B5EF4-FFF2-40B4-BE49-F238E27FC236}">
                <a16:creationId xmlns:a16="http://schemas.microsoft.com/office/drawing/2014/main" id="{372EB6BB-7731-50B4-9ED0-1CB384BBFB40}"/>
              </a:ext>
            </a:extLst>
          </p:cNvPr>
          <p:cNvSpPr>
            <a:spLocks noGrp="1"/>
          </p:cNvSpPr>
          <p:nvPr>
            <p:ph type="title"/>
            <p:custDataLst>
              <p:tags r:id="rId10"/>
            </p:custDataLst>
          </p:nvPr>
        </p:nvSpPr>
        <p:spPr>
          <a:xfrm>
            <a:off x="450577" y="301658"/>
            <a:ext cx="1718279" cy="259558"/>
          </a:xfrm>
        </p:spPr>
        <p:txBody>
          <a:bodyPr/>
          <a:lstStyle/>
          <a:p>
            <a:r>
              <a:rPr lang="en-CA" b="1" noProof="0">
                <a:solidFill>
                  <a:schemeClr val="accent1"/>
                </a:solidFill>
              </a:rPr>
              <a:t>Survey of Canadians </a:t>
            </a:r>
          </a:p>
        </p:txBody>
      </p:sp>
    </p:spTree>
    <p:extLst>
      <p:ext uri="{BB962C8B-B14F-4D97-AF65-F5344CB8AC3E}">
        <p14:creationId xmlns:p14="http://schemas.microsoft.com/office/powerpoint/2010/main" val="3735885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A2B11-8CE0-B7C4-2158-377615BCF16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034B5F-94C3-D7BF-F110-FCDBED8B675F}"/>
              </a:ext>
            </a:extLst>
          </p:cNvPr>
          <p:cNvSpPr>
            <a:spLocks noGrp="1"/>
          </p:cNvSpPr>
          <p:nvPr>
            <p:ph type="sldNum" sz="quarter" idx="12"/>
            <p:custDataLst>
              <p:tags r:id="rId1"/>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graphicFrame>
        <p:nvGraphicFramePr>
          <p:cNvPr id="2" name="Table 11">
            <a:extLst>
              <a:ext uri="{FF2B5EF4-FFF2-40B4-BE49-F238E27FC236}">
                <a16:creationId xmlns:a16="http://schemas.microsoft.com/office/drawing/2014/main" id="{7F4DCBDF-48BA-40EB-1C70-418BC4EA19A9}"/>
              </a:ext>
            </a:extLst>
          </p:cNvPr>
          <p:cNvGraphicFramePr>
            <a:graphicFrameLocks noGrp="1"/>
          </p:cNvGraphicFramePr>
          <p:nvPr>
            <p:custDataLst>
              <p:tags r:id="rId2"/>
            </p:custDataLst>
            <p:extLst>
              <p:ext uri="{D42A27DB-BD31-4B8C-83A1-F6EECF244321}">
                <p14:modId xmlns:p14="http://schemas.microsoft.com/office/powerpoint/2010/main" val="440465616"/>
              </p:ext>
            </p:extLst>
          </p:nvPr>
        </p:nvGraphicFramePr>
        <p:xfrm>
          <a:off x="646497" y="2334712"/>
          <a:ext cx="10497812" cy="3866062"/>
        </p:xfrm>
        <a:graphic>
          <a:graphicData uri="http://schemas.openxmlformats.org/drawingml/2006/table">
            <a:tbl>
              <a:tblPr firstRow="1" bandRow="1">
                <a:tableStyleId>{2D5ABB26-0587-4C30-8999-92F81FD0307C}</a:tableStyleId>
              </a:tblPr>
              <a:tblGrid>
                <a:gridCol w="2366259">
                  <a:extLst>
                    <a:ext uri="{9D8B030D-6E8A-4147-A177-3AD203B41FA5}">
                      <a16:colId xmlns:a16="http://schemas.microsoft.com/office/drawing/2014/main" val="20000"/>
                    </a:ext>
                  </a:extLst>
                </a:gridCol>
                <a:gridCol w="607553">
                  <a:extLst>
                    <a:ext uri="{9D8B030D-6E8A-4147-A177-3AD203B41FA5}">
                      <a16:colId xmlns:a16="http://schemas.microsoft.com/office/drawing/2014/main" val="2702867133"/>
                    </a:ext>
                  </a:extLst>
                </a:gridCol>
                <a:gridCol w="684000">
                  <a:extLst>
                    <a:ext uri="{9D8B030D-6E8A-4147-A177-3AD203B41FA5}">
                      <a16:colId xmlns:a16="http://schemas.microsoft.com/office/drawing/2014/main" val="1804289795"/>
                    </a:ext>
                  </a:extLst>
                </a:gridCol>
                <a:gridCol w="684000">
                  <a:extLst>
                    <a:ext uri="{9D8B030D-6E8A-4147-A177-3AD203B41FA5}">
                      <a16:colId xmlns:a16="http://schemas.microsoft.com/office/drawing/2014/main" val="3734810199"/>
                    </a:ext>
                  </a:extLst>
                </a:gridCol>
                <a:gridCol w="684000">
                  <a:extLst>
                    <a:ext uri="{9D8B030D-6E8A-4147-A177-3AD203B41FA5}">
                      <a16:colId xmlns:a16="http://schemas.microsoft.com/office/drawing/2014/main" val="2078188943"/>
                    </a:ext>
                  </a:extLst>
                </a:gridCol>
                <a:gridCol w="684000">
                  <a:extLst>
                    <a:ext uri="{9D8B030D-6E8A-4147-A177-3AD203B41FA5}">
                      <a16:colId xmlns:a16="http://schemas.microsoft.com/office/drawing/2014/main" val="2613867192"/>
                    </a:ext>
                  </a:extLst>
                </a:gridCol>
                <a:gridCol w="684000">
                  <a:extLst>
                    <a:ext uri="{9D8B030D-6E8A-4147-A177-3AD203B41FA5}">
                      <a16:colId xmlns:a16="http://schemas.microsoft.com/office/drawing/2014/main" val="913814768"/>
                    </a:ext>
                  </a:extLst>
                </a:gridCol>
                <a:gridCol w="684000">
                  <a:extLst>
                    <a:ext uri="{9D8B030D-6E8A-4147-A177-3AD203B41FA5}">
                      <a16:colId xmlns:a16="http://schemas.microsoft.com/office/drawing/2014/main" val="3833912427"/>
                    </a:ext>
                  </a:extLst>
                </a:gridCol>
                <a:gridCol w="684000">
                  <a:extLst>
                    <a:ext uri="{9D8B030D-6E8A-4147-A177-3AD203B41FA5}">
                      <a16:colId xmlns:a16="http://schemas.microsoft.com/office/drawing/2014/main" val="2927392350"/>
                    </a:ext>
                  </a:extLst>
                </a:gridCol>
                <a:gridCol w="684000">
                  <a:extLst>
                    <a:ext uri="{9D8B030D-6E8A-4147-A177-3AD203B41FA5}">
                      <a16:colId xmlns:a16="http://schemas.microsoft.com/office/drawing/2014/main" val="973580715"/>
                    </a:ext>
                  </a:extLst>
                </a:gridCol>
                <a:gridCol w="684000">
                  <a:extLst>
                    <a:ext uri="{9D8B030D-6E8A-4147-A177-3AD203B41FA5}">
                      <a16:colId xmlns:a16="http://schemas.microsoft.com/office/drawing/2014/main" val="3089538927"/>
                    </a:ext>
                  </a:extLst>
                </a:gridCol>
                <a:gridCol w="684000">
                  <a:extLst>
                    <a:ext uri="{9D8B030D-6E8A-4147-A177-3AD203B41FA5}">
                      <a16:colId xmlns:a16="http://schemas.microsoft.com/office/drawing/2014/main" val="2642826171"/>
                    </a:ext>
                  </a:extLst>
                </a:gridCol>
                <a:gridCol w="684000">
                  <a:extLst>
                    <a:ext uri="{9D8B030D-6E8A-4147-A177-3AD203B41FA5}">
                      <a16:colId xmlns:a16="http://schemas.microsoft.com/office/drawing/2014/main" val="1567178542"/>
                    </a:ext>
                  </a:extLst>
                </a:gridCol>
              </a:tblGrid>
              <a:tr h="513461">
                <a:tc>
                  <a:txBody>
                    <a:bodyPr/>
                    <a:lstStyle/>
                    <a:p>
                      <a:pPr algn="l" rtl="0" fontAlgn="ctr">
                        <a:lnSpc>
                          <a:spcPct val="90000"/>
                        </a:lnSpc>
                      </a:pPr>
                      <a:endParaRPr lang="en-CA" sz="1050" b="0" i="0" u="none" strike="noStrike" noProof="0">
                        <a:solidFill>
                          <a:schemeClr val="tx1"/>
                        </a:solidFill>
                        <a:effectLst/>
                        <a:latin typeface="Aptos" panose="020B0004020202020204" pitchFamily="34" charset="0"/>
                      </a:endParaRPr>
                    </a:p>
                  </a:txBody>
                  <a:tcPr marL="16933" marR="16933" marT="16933" marB="0" anchor="ctr">
                    <a:lnB w="6350" cap="flat" cmpd="sng" algn="ctr">
                      <a:solidFill>
                        <a:schemeClr val="tx1"/>
                      </a:solidFill>
                      <a:prstDash val="solid"/>
                      <a:round/>
                      <a:headEnd type="none" w="med" len="med"/>
                      <a:tailEnd type="none" w="med" len="med"/>
                    </a:lnB>
                    <a:noFill/>
                  </a:tcPr>
                </a:tc>
                <a:tc>
                  <a:txBody>
                    <a:bodyPr/>
                    <a:lstStyle/>
                    <a:p>
                      <a:pPr marL="0" marR="0" lvl="0" indent="0" algn="ctr" defTabSz="914377" rtl="0" eaLnBrk="1" fontAlgn="b" latinLnBrk="0" hangingPunct="1">
                        <a:lnSpc>
                          <a:spcPct val="90000"/>
                        </a:lnSpc>
                        <a:spcBef>
                          <a:spcPts val="0"/>
                        </a:spcBef>
                        <a:spcAft>
                          <a:spcPts val="0"/>
                        </a:spcAft>
                        <a:buClrTx/>
                        <a:buSzTx/>
                        <a:buFontTx/>
                        <a:buNone/>
                        <a:tabLst/>
                        <a:defRPr/>
                      </a:pPr>
                      <a:r>
                        <a:rPr lang="en-CA" sz="1050" b="1" u="none" strike="noStrike" noProof="0">
                          <a:solidFill>
                            <a:schemeClr val="tx1"/>
                          </a:solidFill>
                          <a:effectLst/>
                          <a:latin typeface="Aptos" panose="020B0004020202020204" pitchFamily="34" charset="0"/>
                        </a:rPr>
                        <a:t>Total</a:t>
                      </a:r>
                    </a:p>
                    <a:p>
                      <a:pPr marL="0" marR="0" lvl="0" indent="0" algn="ctr" defTabSz="914377" rtl="0" eaLnBrk="1" fontAlgn="b" latinLnBrk="0" hangingPunct="1">
                        <a:lnSpc>
                          <a:spcPct val="90000"/>
                        </a:lnSpc>
                        <a:spcBef>
                          <a:spcPts val="0"/>
                        </a:spcBef>
                        <a:spcAft>
                          <a:spcPts val="0"/>
                        </a:spcAft>
                        <a:buClrTx/>
                        <a:buSzTx/>
                        <a:buFontTx/>
                        <a:buNone/>
                        <a:tabLst/>
                        <a:defRPr/>
                      </a:pPr>
                      <a:r>
                        <a:rPr lang="en-CA" sz="1050" b="1" i="0" u="none" strike="noStrike" noProof="0">
                          <a:solidFill>
                            <a:schemeClr val="tx1"/>
                          </a:solidFill>
                          <a:effectLst/>
                          <a:latin typeface="Aptos" panose="020B0004020202020204" pitchFamily="34" charset="0"/>
                          <a:cs typeface="Century Gothic"/>
                        </a:rPr>
                        <a:t>CANADA</a:t>
                      </a:r>
                      <a:endParaRPr lang="en-CA" sz="1050" b="1" i="0" u="none" strike="noStrike" noProof="0">
                        <a:solidFill>
                          <a:schemeClr val="tx1"/>
                        </a:solidFill>
                        <a:latin typeface="Aptos" panose="020B0004020202020204" pitchFamily="34" charset="0"/>
                        <a:cs typeface="Century Gothic"/>
                      </a:endParaRPr>
                    </a:p>
                  </a:txBody>
                  <a:tcPr marL="0" marR="0" marT="0" marB="0" anchor="ctr">
                    <a:lnB w="6350" cap="flat" cmpd="sng" algn="ctr">
                      <a:solidFill>
                        <a:schemeClr val="tx1"/>
                      </a:solidFill>
                      <a:prstDash val="solid"/>
                      <a:round/>
                      <a:headEnd type="none" w="med" len="med"/>
                      <a:tailEnd type="none" w="med" len="med"/>
                    </a:lnB>
                    <a:solidFill>
                      <a:srgbClr val="A4CDEB"/>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ATL</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QC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ON</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MB/SK</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AB</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BC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Male</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Female</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rPr>
                        <a:t>18-34</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rPr>
                        <a:t>35-54</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342892" rtl="0" eaLnBrk="1" fontAlgn="b" latinLnBrk="0" hangingPunct="1">
                        <a:lnSpc>
                          <a:spcPct val="100000"/>
                        </a:lnSpc>
                        <a:spcBef>
                          <a:spcPts val="0"/>
                        </a:spcBef>
                        <a:spcAft>
                          <a:spcPts val="0"/>
                        </a:spcAft>
                        <a:buClrTx/>
                        <a:buSzTx/>
                        <a:buFontTx/>
                        <a:buNone/>
                        <a:tabLst/>
                        <a:defRPr/>
                      </a:pPr>
                      <a:r>
                        <a:rPr lang="en-CA" sz="1050" b="0" i="0" u="none" strike="noStrike" noProof="0">
                          <a:solidFill>
                            <a:schemeClr val="tx1"/>
                          </a:solidFill>
                          <a:effectLst/>
                          <a:latin typeface="Aptos" panose="020B0004020202020204" pitchFamily="34" charset="0"/>
                        </a:rPr>
                        <a:t>55+</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87499304"/>
                  </a:ext>
                </a:extLst>
              </a:tr>
              <a:tr h="302036">
                <a:tc>
                  <a:txBody>
                    <a:bodyPr/>
                    <a:lstStyle/>
                    <a:p>
                      <a:pPr algn="r">
                        <a:lnSpc>
                          <a:spcPct val="90000"/>
                        </a:lnSpc>
                      </a:pPr>
                      <a:r>
                        <a:rPr lang="en-CA" sz="900" i="1" baseline="0" noProof="0">
                          <a:solidFill>
                            <a:schemeClr val="tx1"/>
                          </a:solidFill>
                          <a:latin typeface="Aptos" panose="020B0004020202020204" pitchFamily="34" charset="0"/>
                          <a:cs typeface="Century Gothic"/>
                        </a:rPr>
                        <a:t>Weighted n=</a:t>
                      </a:r>
                    </a:p>
                  </a:txBody>
                  <a:tcPr marL="16933" marR="16933" marT="18000" marB="18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000" b="1" i="1" u="none" strike="noStrike">
                          <a:solidFill>
                            <a:srgbClr val="000000"/>
                          </a:solidFill>
                          <a:effectLst/>
                          <a:latin typeface="Aptos" panose="020B0004020202020204" pitchFamily="34" charset="0"/>
                        </a:rPr>
                        <a:t>100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352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590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98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170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211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743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778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403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491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627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6271152"/>
                  </a:ext>
                </a:extLst>
              </a:tr>
              <a:tr h="302036">
                <a:tc>
                  <a: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lang="en-CA" sz="900" i="1" baseline="0" noProof="0">
                          <a:solidFill>
                            <a:schemeClr val="tx1"/>
                          </a:solidFill>
                          <a:latin typeface="Aptos" panose="020B0004020202020204" pitchFamily="34" charset="0"/>
                          <a:cs typeface="Century Gothic"/>
                        </a:rPr>
                        <a:t>Unweighted n=</a:t>
                      </a:r>
                    </a:p>
                  </a:txBody>
                  <a:tcPr marL="16933" marR="16933" marT="18000" marB="18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000" b="1" i="1" u="none" strike="noStrike">
                          <a:solidFill>
                            <a:srgbClr val="000000"/>
                          </a:solidFill>
                          <a:effectLst/>
                          <a:latin typeface="Aptos" panose="020B0004020202020204" pitchFamily="34" charset="0"/>
                        </a:rPr>
                        <a:t>101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405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610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822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699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381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462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678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078370"/>
                  </a:ext>
                </a:extLst>
              </a:tr>
              <a:tr h="392647">
                <a:tc>
                  <a:txBody>
                    <a:bodyPr/>
                    <a:lstStyle/>
                    <a:p>
                      <a:pPr marL="72000" algn="l" rtl="0" fontAlgn="ctr"/>
                      <a:r>
                        <a:rPr lang="en-CA" sz="1050" b="1" i="0" u="none" strike="noStrike" noProof="0">
                          <a:solidFill>
                            <a:schemeClr val="tx1"/>
                          </a:solidFill>
                          <a:effectLst/>
                          <a:latin typeface="Aptos" panose="020B0004020202020204" pitchFamily="34" charset="0"/>
                        </a:rPr>
                        <a:t>TOTAL SUPPORT</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40%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36%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47%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34%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6699878"/>
                  </a:ext>
                </a:extLst>
              </a:tr>
              <a:tr h="392647">
                <a:tc>
                  <a:txBody>
                    <a:bodyPr/>
                    <a:lstStyle/>
                    <a:p>
                      <a:pPr marL="144000" algn="l" rtl="0" fontAlgn="ctr"/>
                      <a:r>
                        <a:rPr lang="en-CA" sz="1050" b="0" u="none" strike="noStrike" noProof="0">
                          <a:solidFill>
                            <a:schemeClr val="tx1"/>
                          </a:solidFill>
                          <a:effectLst/>
                          <a:latin typeface="Aptos" panose="020B0004020202020204" pitchFamily="34" charset="0"/>
                        </a:rPr>
                        <a:t>Strongly support</a:t>
                      </a:r>
                      <a:endParaRPr lang="en-CA" sz="1050" b="0" i="0" u="none" strike="noStrike" noProof="0">
                        <a:solidFill>
                          <a:schemeClr val="tx1"/>
                        </a:solidFill>
                        <a:effectLst/>
                        <a:latin typeface="Aptos" panose="020B0004020202020204" pitchFamily="34" charset="0"/>
                      </a:endParaRP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FF0000"/>
                          </a:solidFill>
                          <a:effectLst/>
                          <a:latin typeface="Aptos" panose="020B0004020202020204" pitchFamily="34" charset="0"/>
                        </a:rPr>
                        <a:t>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13%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07008"/>
                  </a:ext>
                </a:extLst>
              </a:tr>
              <a:tr h="392647">
                <a:tc>
                  <a:txBody>
                    <a:bodyPr/>
                    <a:lstStyle/>
                    <a:p>
                      <a:pPr marL="144000" algn="l" rtl="0" fontAlgn="ctr"/>
                      <a:r>
                        <a:rPr lang="en-CA" sz="1050" b="0" u="none" strike="noStrike" noProof="0">
                          <a:solidFill>
                            <a:schemeClr val="tx1"/>
                          </a:solidFill>
                          <a:effectLst/>
                          <a:latin typeface="Aptos" panose="020B0004020202020204" pitchFamily="34" charset="0"/>
                        </a:rPr>
                        <a:t>Somewhat support</a:t>
                      </a:r>
                      <a:endParaRPr lang="en-CA" sz="1050" b="0" i="0" u="none" strike="noStrike" noProof="0">
                        <a:solidFill>
                          <a:schemeClr val="tx1"/>
                        </a:solidFill>
                        <a:effectLst/>
                        <a:latin typeface="Aptos" panose="020B0004020202020204" pitchFamily="34" charset="0"/>
                      </a:endParaRP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32%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32%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1751960"/>
                  </a:ext>
                </a:extLst>
              </a:tr>
              <a:tr h="392647">
                <a:tc>
                  <a:txBody>
                    <a:bodyPr/>
                    <a:lstStyle/>
                    <a:p>
                      <a:pPr marL="72000" algn="l" rtl="0" fontAlgn="ctr"/>
                      <a:r>
                        <a:rPr lang="en-CA" sz="1050" b="1" i="0" u="none" strike="noStrike" noProof="0">
                          <a:solidFill>
                            <a:schemeClr val="tx1"/>
                          </a:solidFill>
                          <a:effectLst/>
                          <a:latin typeface="Aptos" panose="020B0004020202020204" pitchFamily="34" charset="0"/>
                        </a:rPr>
                        <a:t>TOTAL OPPOSE</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39%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008000"/>
                          </a:solidFill>
                          <a:effectLst/>
                          <a:latin typeface="Aptos" panose="020B0004020202020204" pitchFamily="34" charset="0"/>
                        </a:rPr>
                        <a:t>53%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32%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7551142"/>
                  </a:ext>
                </a:extLst>
              </a:tr>
              <a:tr h="392647">
                <a:tc>
                  <a:txBody>
                    <a:bodyPr/>
                    <a:lstStyle/>
                    <a:p>
                      <a:pPr marL="144000" algn="l" rtl="0" fontAlgn="ctr"/>
                      <a:r>
                        <a:rPr lang="en-CA" sz="1050" b="0" i="0" u="none" strike="noStrike" noProof="0">
                          <a:solidFill>
                            <a:schemeClr val="tx1"/>
                          </a:solidFill>
                          <a:effectLst/>
                          <a:latin typeface="Aptos" panose="020B0004020202020204" pitchFamily="34" charset="0"/>
                        </a:rPr>
                        <a:t>Somewhat oppose</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24%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008000"/>
                          </a:solidFill>
                          <a:effectLst/>
                          <a:latin typeface="Aptos" panose="020B0004020202020204" pitchFamily="34" charset="0"/>
                        </a:rPr>
                        <a:t>37%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30%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9857244"/>
                  </a:ext>
                </a:extLst>
              </a:tr>
              <a:tr h="392647">
                <a:tc>
                  <a:txBody>
                    <a:bodyPr/>
                    <a:lstStyle/>
                    <a:p>
                      <a:pPr marL="144000" algn="l" rtl="0" fontAlgn="ctr"/>
                      <a:r>
                        <a:rPr lang="en-CA" sz="1050" b="0" i="0" u="none" strike="noStrike" noProof="0">
                          <a:solidFill>
                            <a:schemeClr val="tx1"/>
                          </a:solidFill>
                          <a:effectLst/>
                          <a:latin typeface="Aptos" panose="020B0004020202020204" pitchFamily="34" charset="0"/>
                        </a:rPr>
                        <a:t>Strongly oppose</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15%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15%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17%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13%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913343"/>
                  </a:ext>
                </a:extLst>
              </a:tr>
              <a:tr h="392647">
                <a:tc>
                  <a:txBody>
                    <a:bodyPr/>
                    <a:lstStyle/>
                    <a:p>
                      <a:pPr marL="72000" algn="l" rtl="0" fontAlgn="ctr"/>
                      <a:r>
                        <a:rPr lang="en-CA" sz="1050" b="0" i="0" u="none" strike="noStrike" noProof="0">
                          <a:solidFill>
                            <a:schemeClr val="tx1"/>
                          </a:solidFill>
                          <a:effectLst/>
                          <a:latin typeface="Aptos" panose="020B0004020202020204" pitchFamily="34" charset="0"/>
                        </a:rPr>
                        <a:t>Don’t know </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FF0000"/>
                          </a:solidFill>
                          <a:effectLst/>
                          <a:latin typeface="Aptos" panose="020B0004020202020204" pitchFamily="34" charset="0"/>
                        </a:rPr>
                        <a:t>12%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14%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28%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30%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18%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9126440"/>
                  </a:ext>
                </a:extLst>
              </a:tr>
            </a:tbl>
          </a:graphicData>
        </a:graphic>
      </p:graphicFrame>
      <p:sp>
        <p:nvSpPr>
          <p:cNvPr id="4" name="Title 2">
            <a:extLst>
              <a:ext uri="{FF2B5EF4-FFF2-40B4-BE49-F238E27FC236}">
                <a16:creationId xmlns:a16="http://schemas.microsoft.com/office/drawing/2014/main" id="{0A6E1EDE-E089-6999-5E30-1DA1F9BE7555}"/>
              </a:ext>
            </a:extLst>
          </p:cNvPr>
          <p:cNvSpPr>
            <a:spLocks noGrp="1"/>
          </p:cNvSpPr>
          <p:nvPr>
            <p:ph type="title"/>
            <p:custDataLst>
              <p:tags r:id="rId3"/>
            </p:custDataLst>
          </p:nvPr>
        </p:nvSpPr>
        <p:spPr>
          <a:xfrm>
            <a:off x="450577" y="301658"/>
            <a:ext cx="1718279" cy="259558"/>
          </a:xfrm>
        </p:spPr>
        <p:txBody>
          <a:bodyPr/>
          <a:lstStyle/>
          <a:p>
            <a:r>
              <a:rPr lang="en-CA" b="1" noProof="0">
                <a:solidFill>
                  <a:schemeClr val="accent1"/>
                </a:solidFill>
              </a:rPr>
              <a:t>Survey of Canadians </a:t>
            </a:r>
          </a:p>
        </p:txBody>
      </p:sp>
      <p:sp>
        <p:nvSpPr>
          <p:cNvPr id="5" name="TextBox 1">
            <a:extLst>
              <a:ext uri="{FF2B5EF4-FFF2-40B4-BE49-F238E27FC236}">
                <a16:creationId xmlns:a16="http://schemas.microsoft.com/office/drawing/2014/main" id="{BCE7682E-5F0D-BB68-E07A-3BA3F39A052E}"/>
              </a:ext>
            </a:extLst>
          </p:cNvPr>
          <p:cNvSpPr txBox="1"/>
          <p:nvPr>
            <p:custDataLst>
              <p:tags r:id="rId4"/>
            </p:custDataLst>
          </p:nvPr>
        </p:nvSpPr>
        <p:spPr>
          <a:xfrm>
            <a:off x="458256" y="1026662"/>
            <a:ext cx="11197971" cy="1308050"/>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Q</a:t>
            </a:r>
            <a:r>
              <a:rPr lang="en-CA" sz="1400" b="1">
                <a:solidFill>
                  <a:srgbClr val="ED1C24"/>
                </a:solidFill>
                <a:latin typeface="Aptos" panose="020B0004020202020204" pitchFamily="34" charset="0"/>
                <a:cs typeface="Aparajita" panose="020B0604020202020204" pitchFamily="34" charset="0"/>
              </a:rPr>
              <a:t>7</a:t>
            </a: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 </a:t>
            </a:r>
            <a:r>
              <a:rPr kumimoji="0" lang="en-US"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The Notwithstanding clause, included in the Canadian Constitution, provides the ability for an elected government to temporarily override certain Charter provisions. The purpose of the clause is to ensure that on certain matters, subject to certain limits, elected governments can have the final say on legislation as opposed to judges.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Do you support or oppose the Notwithstanding clause as described above?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srgbClr val="515156"/>
                </a:solidFill>
                <a:effectLst/>
                <a:uLnTx/>
                <a:uFillTx/>
                <a:latin typeface="Aptos Light" panose="020B0004020202020204" pitchFamily="34" charset="0"/>
                <a:ea typeface="+mn-ea"/>
                <a:cs typeface="+mn-cs"/>
              </a:rPr>
              <a:t>Base: All respondents (n=1,521)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endParaRPr>
          </a:p>
        </p:txBody>
      </p:sp>
      <p:sp>
        <p:nvSpPr>
          <p:cNvPr id="7" name="Text Placeholder 4">
            <a:extLst>
              <a:ext uri="{FF2B5EF4-FFF2-40B4-BE49-F238E27FC236}">
                <a16:creationId xmlns:a16="http://schemas.microsoft.com/office/drawing/2014/main" id="{7BD9792D-7D5E-C6DF-1F60-13607686707B}"/>
              </a:ext>
            </a:extLst>
          </p:cNvPr>
          <p:cNvSpPr txBox="1">
            <a:spLocks/>
          </p:cNvSpPr>
          <p:nvPr>
            <p:custDataLst>
              <p:tags r:id="rId5"/>
            </p:custDataLst>
          </p:nvPr>
        </p:nvSpPr>
        <p:spPr>
          <a:xfrm>
            <a:off x="450576" y="657226"/>
            <a:ext cx="10486010" cy="3587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Opinion on the Use of the Notwithstanding Clause </a:t>
            </a:r>
            <a:r>
              <a:rPr kumimoji="0" lang="en-CA"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a:t>
            </a:r>
            <a:r>
              <a:rPr lang="en-CA">
                <a:solidFill>
                  <a:srgbClr val="212121"/>
                </a:solidFill>
              </a:rPr>
              <a:t>2</a:t>
            </a:r>
            <a:r>
              <a:rPr kumimoji="0" lang="en-CA"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/2)</a:t>
            </a:r>
          </a:p>
        </p:txBody>
      </p:sp>
    </p:spTree>
    <p:extLst>
      <p:ext uri="{BB962C8B-B14F-4D97-AF65-F5344CB8AC3E}">
        <p14:creationId xmlns:p14="http://schemas.microsoft.com/office/powerpoint/2010/main" val="3233654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FD1DD-9851-8908-FD4D-649166418D9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348D07-AFC3-0D71-4344-0082D9117BE5}"/>
              </a:ext>
            </a:extLst>
          </p:cNvPr>
          <p:cNvSpPr>
            <a:spLocks noGrp="1"/>
          </p:cNvSpPr>
          <p:nvPr>
            <p:ph type="sldNum" sz="quarter" idx="12"/>
            <p:custDataLst>
              <p:tags r:id="rId1"/>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sp>
        <p:nvSpPr>
          <p:cNvPr id="4" name="Title 2">
            <a:extLst>
              <a:ext uri="{FF2B5EF4-FFF2-40B4-BE49-F238E27FC236}">
                <a16:creationId xmlns:a16="http://schemas.microsoft.com/office/drawing/2014/main" id="{52C5ABA5-7A00-AE4A-B6FF-0D372F9B8500}"/>
              </a:ext>
            </a:extLst>
          </p:cNvPr>
          <p:cNvSpPr>
            <a:spLocks noGrp="1"/>
          </p:cNvSpPr>
          <p:nvPr>
            <p:ph type="title"/>
            <p:custDataLst>
              <p:tags r:id="rId2"/>
            </p:custDataLst>
          </p:nvPr>
        </p:nvSpPr>
        <p:spPr>
          <a:xfrm>
            <a:off x="450577" y="301658"/>
            <a:ext cx="1718279" cy="259558"/>
          </a:xfrm>
        </p:spPr>
        <p:txBody>
          <a:bodyPr/>
          <a:lstStyle/>
          <a:p>
            <a:r>
              <a:rPr lang="en-CA" b="1" noProof="0">
                <a:solidFill>
                  <a:schemeClr val="accent1"/>
                </a:solidFill>
              </a:rPr>
              <a:t>Survey of Canadians </a:t>
            </a:r>
          </a:p>
        </p:txBody>
      </p:sp>
      <p:graphicFrame>
        <p:nvGraphicFramePr>
          <p:cNvPr id="6" name="Table 11">
            <a:extLst>
              <a:ext uri="{FF2B5EF4-FFF2-40B4-BE49-F238E27FC236}">
                <a16:creationId xmlns:a16="http://schemas.microsoft.com/office/drawing/2014/main" id="{48A930CC-90BC-B41B-0B5B-A7E780E8E17F}"/>
              </a:ext>
            </a:extLst>
          </p:cNvPr>
          <p:cNvGraphicFramePr>
            <a:graphicFrameLocks noGrp="1"/>
          </p:cNvGraphicFramePr>
          <p:nvPr>
            <p:custDataLst>
              <p:tags r:id="rId3"/>
            </p:custDataLst>
            <p:extLst>
              <p:ext uri="{D42A27DB-BD31-4B8C-83A1-F6EECF244321}">
                <p14:modId xmlns:p14="http://schemas.microsoft.com/office/powerpoint/2010/main" val="3593679075"/>
              </p:ext>
            </p:extLst>
          </p:nvPr>
        </p:nvGraphicFramePr>
        <p:xfrm>
          <a:off x="2168856" y="2818755"/>
          <a:ext cx="7603591" cy="3603716"/>
        </p:xfrm>
        <a:graphic>
          <a:graphicData uri="http://schemas.openxmlformats.org/drawingml/2006/table">
            <a:tbl>
              <a:tblPr firstRow="1" bandRow="1">
                <a:tableStyleId>{2D5ABB26-0587-4C30-8999-92F81FD0307C}</a:tableStyleId>
              </a:tblPr>
              <a:tblGrid>
                <a:gridCol w="3012745">
                  <a:extLst>
                    <a:ext uri="{9D8B030D-6E8A-4147-A177-3AD203B41FA5}">
                      <a16:colId xmlns:a16="http://schemas.microsoft.com/office/drawing/2014/main" val="20000"/>
                    </a:ext>
                  </a:extLst>
                </a:gridCol>
                <a:gridCol w="765141">
                  <a:extLst>
                    <a:ext uri="{9D8B030D-6E8A-4147-A177-3AD203B41FA5}">
                      <a16:colId xmlns:a16="http://schemas.microsoft.com/office/drawing/2014/main" val="2702867133"/>
                    </a:ext>
                  </a:extLst>
                </a:gridCol>
                <a:gridCol w="765141">
                  <a:extLst>
                    <a:ext uri="{9D8B030D-6E8A-4147-A177-3AD203B41FA5}">
                      <a16:colId xmlns:a16="http://schemas.microsoft.com/office/drawing/2014/main" val="1804289795"/>
                    </a:ext>
                  </a:extLst>
                </a:gridCol>
                <a:gridCol w="765141">
                  <a:extLst>
                    <a:ext uri="{9D8B030D-6E8A-4147-A177-3AD203B41FA5}">
                      <a16:colId xmlns:a16="http://schemas.microsoft.com/office/drawing/2014/main" val="3734810199"/>
                    </a:ext>
                  </a:extLst>
                </a:gridCol>
                <a:gridCol w="765141">
                  <a:extLst>
                    <a:ext uri="{9D8B030D-6E8A-4147-A177-3AD203B41FA5}">
                      <a16:colId xmlns:a16="http://schemas.microsoft.com/office/drawing/2014/main" val="2078188943"/>
                    </a:ext>
                  </a:extLst>
                </a:gridCol>
                <a:gridCol w="765141">
                  <a:extLst>
                    <a:ext uri="{9D8B030D-6E8A-4147-A177-3AD203B41FA5}">
                      <a16:colId xmlns:a16="http://schemas.microsoft.com/office/drawing/2014/main" val="2613867192"/>
                    </a:ext>
                  </a:extLst>
                </a:gridCol>
                <a:gridCol w="765141">
                  <a:extLst>
                    <a:ext uri="{9D8B030D-6E8A-4147-A177-3AD203B41FA5}">
                      <a16:colId xmlns:a16="http://schemas.microsoft.com/office/drawing/2014/main" val="913814768"/>
                    </a:ext>
                  </a:extLst>
                </a:gridCol>
              </a:tblGrid>
              <a:tr h="387611">
                <a:tc>
                  <a:txBody>
                    <a:bodyPr/>
                    <a:lstStyle/>
                    <a:p>
                      <a:pPr algn="l" rtl="0" fontAlgn="ctr">
                        <a:lnSpc>
                          <a:spcPct val="90000"/>
                        </a:lnSpc>
                      </a:pPr>
                      <a:endParaRPr lang="en-CA" sz="1050" b="0" i="0" u="none" strike="noStrike" noProof="0">
                        <a:solidFill>
                          <a:schemeClr val="tx1"/>
                        </a:solidFill>
                        <a:effectLst/>
                        <a:latin typeface="Aptos" panose="020B0004020202020204" pitchFamily="34" charset="0"/>
                      </a:endParaRPr>
                    </a:p>
                  </a:txBody>
                  <a:tcPr marL="16933" marR="16933" marT="16933" marB="0" anchor="ctr">
                    <a:lnB w="6350" cap="flat" cmpd="sng" algn="ctr">
                      <a:solidFill>
                        <a:schemeClr val="tx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CA" sz="1200" b="1" u="none" strike="noStrike" kern="1200" noProof="0">
                          <a:solidFill>
                            <a:schemeClr val="tx1"/>
                          </a:solidFill>
                          <a:latin typeface="Aptos" panose="020B0004020202020204" pitchFamily="34" charset="0"/>
                          <a:ea typeface="+mn-ea"/>
                          <a:cs typeface="+mn-cs"/>
                        </a:rPr>
                        <a:t>Total</a:t>
                      </a:r>
                      <a:br>
                        <a:rPr lang="en-CA" sz="1200" b="1" u="none" strike="noStrike" kern="1200" noProof="0">
                          <a:solidFill>
                            <a:schemeClr val="tx1"/>
                          </a:solidFill>
                          <a:latin typeface="Aptos" panose="020B0004020202020204" pitchFamily="34" charset="0"/>
                          <a:ea typeface="+mn-ea"/>
                          <a:cs typeface="+mn-cs"/>
                        </a:rPr>
                      </a:br>
                      <a:r>
                        <a:rPr lang="en-CA" sz="800" b="1" u="none" strike="noStrike" kern="1200" noProof="0">
                          <a:solidFill>
                            <a:schemeClr val="tx1"/>
                          </a:solidFill>
                          <a:latin typeface="Aptos" panose="020B0004020202020204" pitchFamily="34" charset="0"/>
                          <a:ea typeface="+mn-ea"/>
                          <a:cs typeface="+mn-cs"/>
                        </a:rPr>
                        <a:t>Canada</a:t>
                      </a:r>
                      <a:endParaRPr lang="en-CA" sz="1200" b="1" u="none" strike="noStrike" kern="1200" noProof="0">
                        <a:solidFill>
                          <a:schemeClr val="tx1"/>
                        </a:solidFill>
                        <a:latin typeface="Aptos" panose="020B0004020202020204" pitchFamily="34" charset="0"/>
                        <a:ea typeface="+mn-ea"/>
                        <a:cs typeface="+mn-cs"/>
                      </a:endParaRPr>
                    </a:p>
                  </a:txBody>
                  <a:tcPr marL="0" marR="0" marT="0" marB="0" anchor="ctr">
                    <a:lnB w="6350" cap="flat" cmpd="sng" algn="ctr">
                      <a:solidFill>
                        <a:schemeClr val="tx1"/>
                      </a:solidFill>
                      <a:prstDash val="solid"/>
                      <a:round/>
                      <a:headEnd type="none" w="med" len="med"/>
                      <a:tailEnd type="none" w="med" len="med"/>
                    </a:lnB>
                    <a:solidFill>
                      <a:srgbClr val="A4CDEB"/>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LPC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CPC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NDP</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BQ</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GPC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87499304"/>
                  </a:ext>
                </a:extLst>
              </a:tr>
              <a:tr h="357345">
                <a:tc>
                  <a:txBody>
                    <a:bodyPr/>
                    <a:lstStyle/>
                    <a:p>
                      <a:pPr algn="r">
                        <a:lnSpc>
                          <a:spcPct val="90000"/>
                        </a:lnSpc>
                      </a:pPr>
                      <a:r>
                        <a:rPr lang="en-CA" sz="900" i="1" baseline="0" noProof="0">
                          <a:solidFill>
                            <a:schemeClr val="tx1"/>
                          </a:solidFill>
                          <a:latin typeface="Aptos" panose="020B0004020202020204" pitchFamily="34" charset="0"/>
                          <a:cs typeface="Century Gothic"/>
                        </a:rPr>
                        <a:t>Weighted n=</a:t>
                      </a:r>
                    </a:p>
                  </a:txBody>
                  <a:tcPr marL="16933" marR="16933" marT="18000" marB="18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000" b="1" i="1" u="none" strike="noStrike">
                          <a:solidFill>
                            <a:srgbClr val="000000"/>
                          </a:solidFill>
                          <a:effectLst/>
                          <a:latin typeface="Aptos" panose="020B0004020202020204" pitchFamily="34" charset="0"/>
                        </a:rPr>
                        <a:t>611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466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81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78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23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6271152"/>
                  </a:ext>
                </a:extLst>
              </a:tr>
              <a:tr h="357345">
                <a:tc>
                  <a: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lang="en-CA" sz="900" i="1" baseline="0" noProof="0">
                          <a:solidFill>
                            <a:schemeClr val="tx1"/>
                          </a:solidFill>
                          <a:latin typeface="Aptos" panose="020B0004020202020204" pitchFamily="34" charset="0"/>
                          <a:cs typeface="Century Gothic"/>
                        </a:rPr>
                        <a:t>Unweighted n=</a:t>
                      </a:r>
                    </a:p>
                  </a:txBody>
                  <a:tcPr marL="16933" marR="16933" marT="18000" marB="18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000" b="1" i="1" u="none" strike="noStrike">
                          <a:solidFill>
                            <a:srgbClr val="000000"/>
                          </a:solidFill>
                          <a:effectLst/>
                          <a:latin typeface="Aptos" panose="020B0004020202020204" pitchFamily="34" charset="0"/>
                        </a:rPr>
                        <a:t>680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385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106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88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078370"/>
                  </a:ext>
                </a:extLst>
              </a:tr>
              <a:tr h="357345">
                <a:tc>
                  <a:txBody>
                    <a:bodyPr/>
                    <a:lstStyle/>
                    <a:p>
                      <a:pPr marL="72000" algn="l" rtl="0" fontAlgn="ctr"/>
                      <a:r>
                        <a:rPr lang="en-CA" sz="1050" b="1" i="0" u="none" strike="noStrike" noProof="0">
                          <a:solidFill>
                            <a:schemeClr val="tx1"/>
                          </a:solidFill>
                          <a:effectLst/>
                          <a:latin typeface="Aptos" panose="020B0004020202020204" pitchFamily="34" charset="0"/>
                        </a:rPr>
                        <a:t>TOTAL SUPPORT</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40%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008000"/>
                          </a:solidFill>
                          <a:effectLst/>
                          <a:latin typeface="Aptos" panose="020B0004020202020204" pitchFamily="34" charset="0"/>
                        </a:rPr>
                        <a:t>51%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39%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28%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6699878"/>
                  </a:ext>
                </a:extLst>
              </a:tr>
              <a:tr h="357345">
                <a:tc>
                  <a:txBody>
                    <a:bodyPr/>
                    <a:lstStyle/>
                    <a:p>
                      <a:pPr marL="144000" algn="l" rtl="0" fontAlgn="ctr"/>
                      <a:r>
                        <a:rPr lang="en-CA" sz="1050" b="0" u="none" strike="noStrike" noProof="0">
                          <a:solidFill>
                            <a:schemeClr val="tx1"/>
                          </a:solidFill>
                          <a:effectLst/>
                          <a:latin typeface="Aptos" panose="020B0004020202020204" pitchFamily="34" charset="0"/>
                        </a:rPr>
                        <a:t>Strongly support</a:t>
                      </a:r>
                      <a:endParaRPr lang="en-CA" sz="1050" b="0" i="0" u="none" strike="noStrike" noProof="0">
                        <a:solidFill>
                          <a:schemeClr val="tx1"/>
                        </a:solidFill>
                        <a:effectLst/>
                        <a:latin typeface="Aptos" panose="020B0004020202020204" pitchFamily="34" charset="0"/>
                      </a:endParaRP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FF0000"/>
                          </a:solidFill>
                          <a:effectLst/>
                          <a:latin typeface="Aptos" panose="020B0004020202020204" pitchFamily="34" charset="0"/>
                        </a:rPr>
                        <a:t>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12%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15%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11%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4037058"/>
                  </a:ext>
                </a:extLst>
              </a:tr>
              <a:tr h="357345">
                <a:tc>
                  <a:txBody>
                    <a:bodyPr/>
                    <a:lstStyle/>
                    <a:p>
                      <a:pPr marL="144000" algn="l" rtl="0" fontAlgn="ctr"/>
                      <a:r>
                        <a:rPr lang="en-CA" sz="1050" b="0" u="none" strike="noStrike" noProof="0">
                          <a:solidFill>
                            <a:schemeClr val="tx1"/>
                          </a:solidFill>
                          <a:effectLst/>
                          <a:latin typeface="Aptos" panose="020B0004020202020204" pitchFamily="34" charset="0"/>
                        </a:rPr>
                        <a:t>Somewhat support</a:t>
                      </a:r>
                      <a:endParaRPr lang="en-CA" sz="1050" b="0" i="0" u="none" strike="noStrike" noProof="0">
                        <a:solidFill>
                          <a:schemeClr val="tx1"/>
                        </a:solidFill>
                        <a:effectLst/>
                        <a:latin typeface="Aptos" panose="020B0004020202020204" pitchFamily="34" charset="0"/>
                      </a:endParaRP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32%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008000"/>
                          </a:solidFill>
                          <a:effectLst/>
                          <a:latin typeface="Aptos" panose="020B0004020202020204" pitchFamily="34" charset="0"/>
                        </a:rPr>
                        <a:t>44%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27%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24%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7393834"/>
                  </a:ext>
                </a:extLst>
              </a:tr>
              <a:tr h="357345">
                <a:tc>
                  <a:txBody>
                    <a:bodyPr/>
                    <a:lstStyle/>
                    <a:p>
                      <a:pPr marL="72000" algn="l" rtl="0" fontAlgn="ctr"/>
                      <a:r>
                        <a:rPr lang="en-CA" sz="1050" b="1" i="0" u="none" strike="noStrike" noProof="0">
                          <a:solidFill>
                            <a:schemeClr val="tx1"/>
                          </a:solidFill>
                          <a:effectLst/>
                          <a:latin typeface="Aptos" panose="020B0004020202020204" pitchFamily="34" charset="0"/>
                        </a:rPr>
                        <a:t>TOTAL OPPOSE</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39%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FF0000"/>
                          </a:solidFill>
                          <a:effectLst/>
                          <a:latin typeface="Aptos" panose="020B0004020202020204" pitchFamily="34" charset="0"/>
                        </a:rPr>
                        <a:t>33%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45%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60%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50%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5849059"/>
                  </a:ext>
                </a:extLst>
              </a:tr>
              <a:tr h="357345">
                <a:tc>
                  <a:txBody>
                    <a:bodyPr/>
                    <a:lstStyle/>
                    <a:p>
                      <a:pPr marL="144000" algn="l" rtl="0" fontAlgn="ctr"/>
                      <a:r>
                        <a:rPr lang="en-CA" sz="1050" b="0" i="0" u="none" strike="noStrike" noProof="0">
                          <a:solidFill>
                            <a:schemeClr val="tx1"/>
                          </a:solidFill>
                          <a:effectLst/>
                          <a:latin typeface="Aptos" panose="020B0004020202020204" pitchFamily="34" charset="0"/>
                        </a:rPr>
                        <a:t>Somewhat oppose</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24%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23%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45%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705069"/>
                  </a:ext>
                </a:extLst>
              </a:tr>
              <a:tr h="357345">
                <a:tc>
                  <a:txBody>
                    <a:bodyPr/>
                    <a:lstStyle/>
                    <a:p>
                      <a:pPr marL="144000" algn="l" rtl="0" fontAlgn="ctr"/>
                      <a:r>
                        <a:rPr lang="en-CA" sz="1050" b="0" i="0" u="none" strike="noStrike" noProof="0">
                          <a:solidFill>
                            <a:schemeClr val="tx1"/>
                          </a:solidFill>
                          <a:effectLst/>
                          <a:latin typeface="Aptos" panose="020B0004020202020204" pitchFamily="34" charset="0"/>
                        </a:rPr>
                        <a:t>Strongly oppose</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15%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FF0000"/>
                          </a:solidFill>
                          <a:effectLst/>
                          <a:latin typeface="Aptos" panose="020B0004020202020204" pitchFamily="34" charset="0"/>
                        </a:rPr>
                        <a:t>10%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23%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16%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5916175"/>
                  </a:ext>
                </a:extLst>
              </a:tr>
              <a:tr h="357345">
                <a:tc>
                  <a:txBody>
                    <a:bodyPr/>
                    <a:lstStyle/>
                    <a:p>
                      <a:pPr marL="72000" algn="l" rtl="0" fontAlgn="ctr"/>
                      <a:r>
                        <a:rPr lang="en-CA" sz="1050" b="0" i="0" u="none" strike="noStrike" noProof="0">
                          <a:solidFill>
                            <a:schemeClr val="tx1"/>
                          </a:solidFill>
                          <a:effectLst/>
                          <a:latin typeface="Aptos" panose="020B0004020202020204" pitchFamily="34" charset="0"/>
                        </a:rPr>
                        <a:t>Don’t know </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16%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07008"/>
                  </a:ext>
                </a:extLst>
              </a:tr>
            </a:tbl>
          </a:graphicData>
        </a:graphic>
      </p:graphicFrame>
      <p:grpSp>
        <p:nvGrpSpPr>
          <p:cNvPr id="8" name="Groupe 7">
            <a:extLst>
              <a:ext uri="{FF2B5EF4-FFF2-40B4-BE49-F238E27FC236}">
                <a16:creationId xmlns:a16="http://schemas.microsoft.com/office/drawing/2014/main" id="{6083C089-28C5-E390-ED4D-211A1F4DCEFC}"/>
              </a:ext>
            </a:extLst>
          </p:cNvPr>
          <p:cNvGrpSpPr/>
          <p:nvPr>
            <p:custDataLst>
              <p:tags r:id="rId4"/>
            </p:custDataLst>
          </p:nvPr>
        </p:nvGrpSpPr>
        <p:grpSpPr>
          <a:xfrm>
            <a:off x="7664101" y="2345373"/>
            <a:ext cx="342626" cy="342626"/>
            <a:chOff x="5633449" y="3122408"/>
            <a:chExt cx="342626" cy="342626"/>
          </a:xfrm>
        </p:grpSpPr>
        <p:sp>
          <p:nvSpPr>
            <p:cNvPr id="9" name="Rounded Rectangle 5">
              <a:extLst>
                <a:ext uri="{FF2B5EF4-FFF2-40B4-BE49-F238E27FC236}">
                  <a16:creationId xmlns:a16="http://schemas.microsoft.com/office/drawing/2014/main" id="{6982E9E8-6794-2EFC-3831-20BCD03E5759}"/>
                </a:ext>
              </a:extLst>
            </p:cNvPr>
            <p:cNvSpPr/>
            <p:nvPr/>
          </p:nvSpPr>
          <p:spPr>
            <a:xfrm>
              <a:off x="5633449" y="3122408"/>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10" name="Image 9">
              <a:extLst>
                <a:ext uri="{FF2B5EF4-FFF2-40B4-BE49-F238E27FC236}">
                  <a16:creationId xmlns:a16="http://schemas.microsoft.com/office/drawing/2014/main" id="{6034F3C9-8CF1-E097-D7C3-913B98433F32}"/>
                </a:ext>
              </a:extLst>
            </p:cNvPr>
            <p:cNvPicPr>
              <a:picLocks noChangeAspect="1"/>
            </p:cNvPicPr>
            <p:nvPr>
              <p:custDataLst>
                <p:tags r:id="rId15"/>
              </p:custDataLst>
            </p:nvPr>
          </p:nvPicPr>
          <p:blipFill>
            <a:blip r:embed="rId17" cstate="print">
              <a:extLst>
                <a:ext uri="{28A0092B-C50C-407E-A947-70E740481C1C}">
                  <a14:useLocalDpi xmlns:a14="http://schemas.microsoft.com/office/drawing/2010/main"/>
                </a:ext>
              </a:extLst>
            </a:blip>
            <a:stretch>
              <a:fillRect/>
            </a:stretch>
          </p:blipFill>
          <p:spPr>
            <a:xfrm>
              <a:off x="5649782" y="3255588"/>
              <a:ext cx="306144" cy="91844"/>
            </a:xfrm>
            <a:prstGeom prst="rect">
              <a:avLst/>
            </a:prstGeom>
          </p:spPr>
        </p:pic>
      </p:grpSp>
      <p:grpSp>
        <p:nvGrpSpPr>
          <p:cNvPr id="11" name="Groupe 10">
            <a:extLst>
              <a:ext uri="{FF2B5EF4-FFF2-40B4-BE49-F238E27FC236}">
                <a16:creationId xmlns:a16="http://schemas.microsoft.com/office/drawing/2014/main" id="{512A519F-91A7-BB98-5C64-EA78365C68CF}"/>
              </a:ext>
            </a:extLst>
          </p:cNvPr>
          <p:cNvGrpSpPr/>
          <p:nvPr>
            <p:custDataLst>
              <p:tags r:id="rId5"/>
            </p:custDataLst>
          </p:nvPr>
        </p:nvGrpSpPr>
        <p:grpSpPr>
          <a:xfrm>
            <a:off x="8417995" y="2322777"/>
            <a:ext cx="342626" cy="342626"/>
            <a:chOff x="7017017" y="3122408"/>
            <a:chExt cx="342626" cy="342626"/>
          </a:xfrm>
        </p:grpSpPr>
        <p:sp>
          <p:nvSpPr>
            <p:cNvPr id="12" name="Rounded Rectangle 5">
              <a:extLst>
                <a:ext uri="{FF2B5EF4-FFF2-40B4-BE49-F238E27FC236}">
                  <a16:creationId xmlns:a16="http://schemas.microsoft.com/office/drawing/2014/main" id="{038C8F4F-1393-3410-EAAF-74B9637C6618}"/>
                </a:ext>
              </a:extLst>
            </p:cNvPr>
            <p:cNvSpPr/>
            <p:nvPr/>
          </p:nvSpPr>
          <p:spPr>
            <a:xfrm>
              <a:off x="7017017" y="3122408"/>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13" name="Image 12">
              <a:extLst>
                <a:ext uri="{FF2B5EF4-FFF2-40B4-BE49-F238E27FC236}">
                  <a16:creationId xmlns:a16="http://schemas.microsoft.com/office/drawing/2014/main" id="{5E788ED6-56D6-CF08-6C3D-067F33C5CC45}"/>
                </a:ext>
              </a:extLst>
            </p:cNvPr>
            <p:cNvPicPr>
              <a:picLocks noChangeAspect="1"/>
            </p:cNvPicPr>
            <p:nvPr>
              <p:custDataLst>
                <p:tags r:id="rId14"/>
              </p:custDataLst>
            </p:nvPr>
          </p:nvPicPr>
          <p:blipFill>
            <a:blip r:embed="rId18" cstate="print">
              <a:extLst>
                <a:ext uri="{28A0092B-C50C-407E-A947-70E740481C1C}">
                  <a14:useLocalDpi xmlns:a14="http://schemas.microsoft.com/office/drawing/2010/main"/>
                </a:ext>
              </a:extLst>
            </a:blip>
            <a:stretch>
              <a:fillRect/>
            </a:stretch>
          </p:blipFill>
          <p:spPr>
            <a:xfrm>
              <a:off x="7100465" y="3196821"/>
              <a:ext cx="204480" cy="227102"/>
            </a:xfrm>
            <a:prstGeom prst="rect">
              <a:avLst/>
            </a:prstGeom>
          </p:spPr>
        </p:pic>
      </p:grpSp>
      <p:sp>
        <p:nvSpPr>
          <p:cNvPr id="14" name="Rounded Rectangle 5">
            <a:extLst>
              <a:ext uri="{FF2B5EF4-FFF2-40B4-BE49-F238E27FC236}">
                <a16:creationId xmlns:a16="http://schemas.microsoft.com/office/drawing/2014/main" id="{7F89D729-5F27-07C1-DBAA-ECD3259739B8}"/>
              </a:ext>
            </a:extLst>
          </p:cNvPr>
          <p:cNvSpPr/>
          <p:nvPr>
            <p:custDataLst>
              <p:tags r:id="rId6"/>
            </p:custDataLst>
          </p:nvPr>
        </p:nvSpPr>
        <p:spPr>
          <a:xfrm>
            <a:off x="9146294" y="2330406"/>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grpSp>
        <p:nvGrpSpPr>
          <p:cNvPr id="15" name="Groupe 14">
            <a:extLst>
              <a:ext uri="{FF2B5EF4-FFF2-40B4-BE49-F238E27FC236}">
                <a16:creationId xmlns:a16="http://schemas.microsoft.com/office/drawing/2014/main" id="{89309BC0-4F19-C63B-F86F-42F8A410FB8B}"/>
              </a:ext>
            </a:extLst>
          </p:cNvPr>
          <p:cNvGrpSpPr/>
          <p:nvPr>
            <p:custDataLst>
              <p:tags r:id="rId7"/>
            </p:custDataLst>
          </p:nvPr>
        </p:nvGrpSpPr>
        <p:grpSpPr>
          <a:xfrm>
            <a:off x="6910208" y="2323421"/>
            <a:ext cx="342626" cy="342626"/>
            <a:chOff x="4260242" y="3105330"/>
            <a:chExt cx="342626" cy="342626"/>
          </a:xfrm>
        </p:grpSpPr>
        <p:sp>
          <p:nvSpPr>
            <p:cNvPr id="16" name="Rounded Rectangle 5">
              <a:extLst>
                <a:ext uri="{FF2B5EF4-FFF2-40B4-BE49-F238E27FC236}">
                  <a16:creationId xmlns:a16="http://schemas.microsoft.com/office/drawing/2014/main" id="{87BB2426-A780-23B1-8377-F7ED3799C411}"/>
                </a:ext>
              </a:extLst>
            </p:cNvPr>
            <p:cNvSpPr/>
            <p:nvPr/>
          </p:nvSpPr>
          <p:spPr>
            <a:xfrm>
              <a:off x="4260242" y="3105330"/>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17" name="Picture 2" descr="Official Logos - Conservative Party of Canada">
              <a:extLst>
                <a:ext uri="{FF2B5EF4-FFF2-40B4-BE49-F238E27FC236}">
                  <a16:creationId xmlns:a16="http://schemas.microsoft.com/office/drawing/2014/main" id="{3AAF5DFB-FCF9-BF44-5D81-082D40B204BC}"/>
                </a:ext>
              </a:extLst>
            </p:cNvPr>
            <p:cNvPicPr>
              <a:picLocks noChangeAspect="1" noChangeArrowheads="1"/>
            </p:cNvPicPr>
            <p:nvPr>
              <p:custDataLst>
                <p:tags r:id="rId13"/>
              </p:custDataLst>
            </p:nvPr>
          </p:nvPicPr>
          <p:blipFill>
            <a:blip r:embed="rId19" cstate="print">
              <a:extLst>
                <a:ext uri="{28A0092B-C50C-407E-A947-70E740481C1C}">
                  <a14:useLocalDpi xmlns:a14="http://schemas.microsoft.com/office/drawing/2010/main"/>
                </a:ext>
              </a:extLst>
            </a:blip>
            <a:srcRect/>
            <a:stretch>
              <a:fillRect/>
            </a:stretch>
          </p:blipFill>
          <p:spPr bwMode="auto">
            <a:xfrm>
              <a:off x="4327219" y="3169327"/>
              <a:ext cx="189525" cy="2146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e 17">
            <a:extLst>
              <a:ext uri="{FF2B5EF4-FFF2-40B4-BE49-F238E27FC236}">
                <a16:creationId xmlns:a16="http://schemas.microsoft.com/office/drawing/2014/main" id="{6077F505-3510-0F27-333E-D8177A63EE18}"/>
              </a:ext>
            </a:extLst>
          </p:cNvPr>
          <p:cNvGrpSpPr/>
          <p:nvPr>
            <p:custDataLst>
              <p:tags r:id="rId8"/>
            </p:custDataLst>
          </p:nvPr>
        </p:nvGrpSpPr>
        <p:grpSpPr>
          <a:xfrm>
            <a:off x="6181909" y="2323421"/>
            <a:ext cx="342626" cy="342626"/>
            <a:chOff x="4945486" y="3122408"/>
            <a:chExt cx="342626" cy="342626"/>
          </a:xfrm>
        </p:grpSpPr>
        <p:sp>
          <p:nvSpPr>
            <p:cNvPr id="19" name="Rounded Rectangle 5">
              <a:extLst>
                <a:ext uri="{FF2B5EF4-FFF2-40B4-BE49-F238E27FC236}">
                  <a16:creationId xmlns:a16="http://schemas.microsoft.com/office/drawing/2014/main" id="{E1FB233C-28D9-D0D4-DA8F-965C14B95C69}"/>
                </a:ext>
              </a:extLst>
            </p:cNvPr>
            <p:cNvSpPr/>
            <p:nvPr/>
          </p:nvSpPr>
          <p:spPr>
            <a:xfrm>
              <a:off x="4945486" y="3122408"/>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20" name="Picture 2">
              <a:extLst>
                <a:ext uri="{FF2B5EF4-FFF2-40B4-BE49-F238E27FC236}">
                  <a16:creationId xmlns:a16="http://schemas.microsoft.com/office/drawing/2014/main" id="{550FCD7C-6058-8913-A8A2-B8423E1BF532}"/>
                </a:ext>
              </a:extLst>
            </p:cNvPr>
            <p:cNvPicPr>
              <a:picLocks noChangeAspect="1" noChangeArrowheads="1"/>
            </p:cNvPicPr>
            <p:nvPr>
              <p:custDataLst>
                <p:tags r:id="rId12"/>
              </p:custDataLst>
            </p:nvPr>
          </p:nvPicPr>
          <p:blipFill>
            <a:blip r:embed="rId20" cstate="print">
              <a:extLst>
                <a:ext uri="{28A0092B-C50C-407E-A947-70E740481C1C}">
                  <a14:useLocalDpi xmlns:a14="http://schemas.microsoft.com/office/drawing/2010/main"/>
                </a:ext>
              </a:extLst>
            </a:blip>
            <a:srcRect/>
            <a:stretch>
              <a:fillRect/>
            </a:stretch>
          </p:blipFill>
          <p:spPr bwMode="auto">
            <a:xfrm>
              <a:off x="5022451" y="3186094"/>
              <a:ext cx="217030" cy="217030"/>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Official Branding – Green Party Of Canada">
            <a:extLst>
              <a:ext uri="{FF2B5EF4-FFF2-40B4-BE49-F238E27FC236}">
                <a16:creationId xmlns:a16="http://schemas.microsoft.com/office/drawing/2014/main" id="{1C59B483-784E-CCE3-0A64-5905800664B4}"/>
              </a:ext>
            </a:extLst>
          </p:cNvPr>
          <p:cNvPicPr>
            <a:picLocks noChangeAspect="1" noChangeArrowheads="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9170739" y="2457690"/>
            <a:ext cx="272319" cy="959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
            <a:extLst>
              <a:ext uri="{FF2B5EF4-FFF2-40B4-BE49-F238E27FC236}">
                <a16:creationId xmlns:a16="http://schemas.microsoft.com/office/drawing/2014/main" id="{F3A25BB9-2B3C-226F-8A4B-D05C14175291}"/>
              </a:ext>
            </a:extLst>
          </p:cNvPr>
          <p:cNvSpPr txBox="1"/>
          <p:nvPr>
            <p:custDataLst>
              <p:tags r:id="rId10"/>
            </p:custDataLst>
          </p:nvPr>
        </p:nvSpPr>
        <p:spPr>
          <a:xfrm>
            <a:off x="458256" y="1026662"/>
            <a:ext cx="11197971" cy="1308050"/>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Q</a:t>
            </a:r>
            <a:r>
              <a:rPr lang="en-CA" sz="1400" b="1">
                <a:solidFill>
                  <a:srgbClr val="ED1C24"/>
                </a:solidFill>
                <a:latin typeface="Aptos" panose="020B0004020202020204" pitchFamily="34" charset="0"/>
                <a:cs typeface="Aparajita" panose="020B0604020202020204" pitchFamily="34" charset="0"/>
              </a:rPr>
              <a:t>7</a:t>
            </a: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 </a:t>
            </a:r>
            <a:r>
              <a:rPr kumimoji="0" lang="en-US"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The Notwithstanding clause, included in the Canadian Constitution, provides the ability for an elected government to temporarily override certain Charter provisions. The purpose of the clause is to ensure that on certain matters, subject to certain limits, elected governments can have the final say on legislation as opposed to judges.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Do you support or oppose the Notwithstanding clause as described above?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srgbClr val="515156"/>
                </a:solidFill>
                <a:effectLst/>
                <a:uLnTx/>
                <a:uFillTx/>
                <a:latin typeface="Aptos Light" panose="020B0004020202020204" pitchFamily="34" charset="0"/>
                <a:ea typeface="+mn-ea"/>
                <a:cs typeface="+mn-cs"/>
              </a:rPr>
              <a:t>Base: All respondents (n=1,521)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endParaRPr>
          </a:p>
        </p:txBody>
      </p:sp>
      <p:sp>
        <p:nvSpPr>
          <p:cNvPr id="7" name="Text Placeholder 4">
            <a:extLst>
              <a:ext uri="{FF2B5EF4-FFF2-40B4-BE49-F238E27FC236}">
                <a16:creationId xmlns:a16="http://schemas.microsoft.com/office/drawing/2014/main" id="{97ABD7DE-E162-5F13-08B4-3C7530EA0867}"/>
              </a:ext>
            </a:extLst>
          </p:cNvPr>
          <p:cNvSpPr txBox="1">
            <a:spLocks/>
          </p:cNvSpPr>
          <p:nvPr>
            <p:custDataLst>
              <p:tags r:id="rId11"/>
            </p:custDataLst>
          </p:nvPr>
        </p:nvSpPr>
        <p:spPr>
          <a:xfrm>
            <a:off x="450576" y="657226"/>
            <a:ext cx="10486010" cy="3587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Opinion on the Use of the Notwithstanding Clause – </a:t>
            </a:r>
            <a:r>
              <a:rPr kumimoji="0" lang="en-US" sz="2000" b="0" i="1" u="none" strike="noStrike" kern="1200" cap="none" spc="0" normalizeH="0" baseline="0" noProof="0">
                <a:ln>
                  <a:noFill/>
                </a:ln>
                <a:solidFill>
                  <a:srgbClr val="212121"/>
                </a:solidFill>
                <a:effectLst/>
                <a:uLnTx/>
                <a:uFillTx/>
                <a:latin typeface="Aptos" panose="020B0004020202020204" pitchFamily="34" charset="0"/>
                <a:ea typeface="+mn-ea"/>
                <a:cs typeface="+mn-cs"/>
              </a:rPr>
              <a:t>By Voting Intentions </a:t>
            </a:r>
            <a:endParaRPr kumimoji="0" lang="en-CA" sz="2000" b="0" i="1"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sp>
        <p:nvSpPr>
          <p:cNvPr id="2" name="ZoneTexte 1">
            <a:extLst>
              <a:ext uri="{FF2B5EF4-FFF2-40B4-BE49-F238E27FC236}">
                <a16:creationId xmlns:a16="http://schemas.microsoft.com/office/drawing/2014/main" id="{3546EC61-8209-B0EC-17E8-ABC2D5CADE48}"/>
              </a:ext>
            </a:extLst>
          </p:cNvPr>
          <p:cNvSpPr txBox="1"/>
          <p:nvPr/>
        </p:nvSpPr>
        <p:spPr>
          <a:xfrm>
            <a:off x="598910" y="6549336"/>
            <a:ext cx="5925625" cy="230832"/>
          </a:xfrm>
          <a:prstGeom prst="rect">
            <a:avLst/>
          </a:prstGeom>
          <a:noFill/>
        </p:spPr>
        <p:txBody>
          <a:bodyPr wrap="square" rtlCol="0">
            <a:spAutoFit/>
          </a:bodyPr>
          <a:lstStyle/>
          <a:p>
            <a:r>
              <a:rPr lang="fr-CA" sz="900">
                <a:latin typeface="Aptos" panose="020B0004020202020204" pitchFamily="34" charset="0"/>
              </a:rPr>
              <a:t>*Due to the </a:t>
            </a:r>
            <a:r>
              <a:rPr lang="fr-CA" sz="900" err="1">
                <a:latin typeface="Aptos" panose="020B0004020202020204" pitchFamily="34" charset="0"/>
              </a:rPr>
              <a:t>low</a:t>
            </a:r>
            <a:r>
              <a:rPr lang="fr-CA" sz="900">
                <a:latin typeface="Aptos" panose="020B0004020202020204" pitchFamily="34" charset="0"/>
              </a:rPr>
              <a:t> </a:t>
            </a:r>
            <a:r>
              <a:rPr lang="fr-CA" sz="900" err="1">
                <a:latin typeface="Aptos" panose="020B0004020202020204" pitchFamily="34" charset="0"/>
              </a:rPr>
              <a:t>number</a:t>
            </a:r>
            <a:r>
              <a:rPr lang="fr-CA" sz="900">
                <a:latin typeface="Aptos" panose="020B0004020202020204" pitchFamily="34" charset="0"/>
              </a:rPr>
              <a:t> of </a:t>
            </a:r>
            <a:r>
              <a:rPr lang="fr-CA" sz="900" err="1">
                <a:latin typeface="Aptos" panose="020B0004020202020204" pitchFamily="34" charset="0"/>
              </a:rPr>
              <a:t>respondents</a:t>
            </a:r>
            <a:r>
              <a:rPr lang="fr-CA" sz="900">
                <a:latin typeface="Aptos" panose="020B0004020202020204" pitchFamily="34" charset="0"/>
              </a:rPr>
              <a:t> (n&lt;30), </a:t>
            </a:r>
            <a:r>
              <a:rPr lang="fr-CA" sz="900" err="1">
                <a:latin typeface="Aptos" panose="020B0004020202020204" pitchFamily="34" charset="0"/>
              </a:rPr>
              <a:t>results</a:t>
            </a:r>
            <a:r>
              <a:rPr lang="fr-CA" sz="900">
                <a:latin typeface="Aptos" panose="020B0004020202020204" pitchFamily="34" charset="0"/>
              </a:rPr>
              <a:t> are </a:t>
            </a:r>
            <a:r>
              <a:rPr lang="fr-CA" sz="900" err="1">
                <a:latin typeface="Aptos" panose="020B0004020202020204" pitchFamily="34" charset="0"/>
              </a:rPr>
              <a:t>presented</a:t>
            </a:r>
            <a:r>
              <a:rPr lang="fr-CA" sz="900">
                <a:latin typeface="Aptos" panose="020B0004020202020204" pitchFamily="34" charset="0"/>
              </a:rPr>
              <a:t> for indicative </a:t>
            </a:r>
            <a:r>
              <a:rPr lang="fr-CA" sz="900" err="1">
                <a:latin typeface="Aptos" panose="020B0004020202020204" pitchFamily="34" charset="0"/>
              </a:rPr>
              <a:t>purposes</a:t>
            </a:r>
            <a:r>
              <a:rPr lang="fr-CA" sz="900">
                <a:latin typeface="Aptos" panose="020B0004020202020204" pitchFamily="34" charset="0"/>
              </a:rPr>
              <a:t> </a:t>
            </a:r>
            <a:r>
              <a:rPr lang="fr-CA" sz="900" err="1">
                <a:latin typeface="Aptos" panose="020B0004020202020204" pitchFamily="34" charset="0"/>
              </a:rPr>
              <a:t>only</a:t>
            </a:r>
            <a:r>
              <a:rPr lang="fr-CA" sz="900">
                <a:latin typeface="Aptos" panose="020B0004020202020204" pitchFamily="34" charset="0"/>
              </a:rPr>
              <a:t>.</a:t>
            </a:r>
          </a:p>
        </p:txBody>
      </p:sp>
    </p:spTree>
    <p:extLst>
      <p:ext uri="{BB962C8B-B14F-4D97-AF65-F5344CB8AC3E}">
        <p14:creationId xmlns:p14="http://schemas.microsoft.com/office/powerpoint/2010/main" val="1704897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67DBD-1A01-C4BE-EE03-35240539738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C06212-AF1A-C0EA-0E0F-92E03A9CD295}"/>
              </a:ext>
            </a:extLst>
          </p:cNvPr>
          <p:cNvSpPr>
            <a:spLocks noGrp="1"/>
          </p:cNvSpPr>
          <p:nvPr>
            <p:ph type="sldNum" sz="quarter" idx="12"/>
            <p:custDataLst>
              <p:tags r:id="rId1"/>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sp>
        <p:nvSpPr>
          <p:cNvPr id="7" name="Rounded Rectangle 6">
            <a:extLst>
              <a:ext uri="{FF2B5EF4-FFF2-40B4-BE49-F238E27FC236}">
                <a16:creationId xmlns:a16="http://schemas.microsoft.com/office/drawing/2014/main" id="{67B72431-4631-A329-6C96-D18289BE05D9}"/>
              </a:ext>
            </a:extLst>
          </p:cNvPr>
          <p:cNvSpPr/>
          <p:nvPr>
            <p:custDataLst>
              <p:tags r:id="rId2"/>
            </p:custDataLst>
          </p:nvPr>
        </p:nvSpPr>
        <p:spPr>
          <a:xfrm>
            <a:off x="458256" y="2246061"/>
            <a:ext cx="11328931" cy="3485666"/>
          </a:xfrm>
          <a:prstGeom prst="roundRect">
            <a:avLst>
              <a:gd name="adj" fmla="val 503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9" name="Chart 8">
            <a:extLst>
              <a:ext uri="{FF2B5EF4-FFF2-40B4-BE49-F238E27FC236}">
                <a16:creationId xmlns:a16="http://schemas.microsoft.com/office/drawing/2014/main" id="{B292123F-4E6E-3221-EEF3-089B74DCD744}"/>
              </a:ext>
            </a:extLst>
          </p:cNvPr>
          <p:cNvGraphicFramePr/>
          <p:nvPr>
            <p:custDataLst>
              <p:tags r:id="rId3"/>
            </p:custDataLst>
            <p:extLst>
              <p:ext uri="{D42A27DB-BD31-4B8C-83A1-F6EECF244321}">
                <p14:modId xmlns:p14="http://schemas.microsoft.com/office/powerpoint/2010/main" val="3900256494"/>
              </p:ext>
            </p:extLst>
          </p:nvPr>
        </p:nvGraphicFramePr>
        <p:xfrm>
          <a:off x="684198" y="2598194"/>
          <a:ext cx="10823603" cy="3265880"/>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1">
            <a:extLst>
              <a:ext uri="{FF2B5EF4-FFF2-40B4-BE49-F238E27FC236}">
                <a16:creationId xmlns:a16="http://schemas.microsoft.com/office/drawing/2014/main" id="{76442753-B706-6508-5AB4-4CE35C3571B4}"/>
              </a:ext>
            </a:extLst>
          </p:cNvPr>
          <p:cNvSpPr txBox="1"/>
          <p:nvPr>
            <p:custDataLst>
              <p:tags r:id="rId4"/>
            </p:custDataLst>
          </p:nvPr>
        </p:nvSpPr>
        <p:spPr>
          <a:xfrm>
            <a:off x="458256" y="1026662"/>
            <a:ext cx="11197971" cy="1308050"/>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Q</a:t>
            </a:r>
            <a:r>
              <a:rPr lang="en-CA" sz="1400" b="1">
                <a:solidFill>
                  <a:srgbClr val="ED1C24"/>
                </a:solidFill>
                <a:latin typeface="Aptos" panose="020B0004020202020204" pitchFamily="34" charset="0"/>
                <a:cs typeface="Aparajita" panose="020B0604020202020204" pitchFamily="34" charset="0"/>
              </a:rPr>
              <a:t>8</a:t>
            </a: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 </a:t>
            </a:r>
            <a:r>
              <a:rPr kumimoji="0" lang="en-US"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In the past, the Notwithstanding clause has been used by governments after a judicial ruling.  However, more recently provinces have used the Notwithstanding clause preemptively to ensure government legislation will take effect without facing a possible court challenge.  Governments argue that they would eventually invoke the clause after a successful challenge, anyway.  Do you support or oppose using the Notwithstanding clause by governments in advance of judicial ruling to avoid possible court challenges?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srgbClr val="515156"/>
                </a:solidFill>
                <a:effectLst/>
                <a:uLnTx/>
                <a:uFillTx/>
                <a:latin typeface="Aptos Light" panose="020B0004020202020204" pitchFamily="34" charset="0"/>
                <a:ea typeface="+mn-ea"/>
                <a:cs typeface="+mn-cs"/>
              </a:rPr>
              <a:t>Base: All respondents (n=1,521)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endParaRPr>
          </a:p>
        </p:txBody>
      </p:sp>
      <p:sp>
        <p:nvSpPr>
          <p:cNvPr id="20" name="Text Placeholder 4">
            <a:extLst>
              <a:ext uri="{FF2B5EF4-FFF2-40B4-BE49-F238E27FC236}">
                <a16:creationId xmlns:a16="http://schemas.microsoft.com/office/drawing/2014/main" id="{9C8FF39E-DFB2-041D-0B6D-7121AA928240}"/>
              </a:ext>
            </a:extLst>
          </p:cNvPr>
          <p:cNvSpPr txBox="1">
            <a:spLocks/>
          </p:cNvSpPr>
          <p:nvPr>
            <p:custDataLst>
              <p:tags r:id="rId5"/>
            </p:custDataLst>
          </p:nvPr>
        </p:nvSpPr>
        <p:spPr>
          <a:xfrm>
            <a:off x="450576" y="657226"/>
            <a:ext cx="10486010" cy="3587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Support for Preemptive Use of the Notwithstanding Clause </a:t>
            </a:r>
            <a:r>
              <a:rPr kumimoji="0" lang="en-CA"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(1/2)</a:t>
            </a:r>
          </a:p>
        </p:txBody>
      </p:sp>
      <p:sp>
        <p:nvSpPr>
          <p:cNvPr id="21" name="Rectangle 20">
            <a:extLst>
              <a:ext uri="{FF2B5EF4-FFF2-40B4-BE49-F238E27FC236}">
                <a16:creationId xmlns:a16="http://schemas.microsoft.com/office/drawing/2014/main" id="{7F82E3CA-1A71-6243-AA30-70F50E216B62}"/>
              </a:ext>
            </a:extLst>
          </p:cNvPr>
          <p:cNvSpPr/>
          <p:nvPr>
            <p:custDataLst>
              <p:tags r:id="rId6"/>
            </p:custDataLst>
          </p:nvPr>
        </p:nvSpPr>
        <p:spPr>
          <a:xfrm>
            <a:off x="929761" y="3621024"/>
            <a:ext cx="3881789" cy="1188957"/>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56A32AE-B766-64E3-9641-5C11EF3750CC}"/>
              </a:ext>
            </a:extLst>
          </p:cNvPr>
          <p:cNvSpPr/>
          <p:nvPr>
            <p:custDataLst>
              <p:tags r:id="rId7"/>
            </p:custDataLst>
          </p:nvPr>
        </p:nvSpPr>
        <p:spPr>
          <a:xfrm>
            <a:off x="5177150" y="3218688"/>
            <a:ext cx="3881789" cy="1593333"/>
          </a:xfrm>
          <a:prstGeom prst="rect">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BE9A1FB5-226A-B58C-A9F5-B986A3269C4A}"/>
              </a:ext>
            </a:extLst>
          </p:cNvPr>
          <p:cNvSpPr txBox="1"/>
          <p:nvPr>
            <p:custDataLst>
              <p:tags r:id="rId8"/>
            </p:custDataLst>
          </p:nvPr>
        </p:nvSpPr>
        <p:spPr>
          <a:xfrm>
            <a:off x="1722963" y="3429000"/>
            <a:ext cx="2295384" cy="369332"/>
          </a:xfrm>
          <a:prstGeom prst="rect">
            <a:avLst/>
          </a:prstGeom>
          <a:solidFill>
            <a:srgbClr val="EEEEEF"/>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Total Support: </a:t>
            </a:r>
            <a:r>
              <a:rPr lang="en-CA" b="1">
                <a:solidFill>
                  <a:srgbClr val="212121"/>
                </a:solidFill>
                <a:latin typeface="Aptos" panose="020B0004020202020204" pitchFamily="34" charset="0"/>
              </a:rPr>
              <a:t>3</a:t>
            </a:r>
            <a:r>
              <a:rPr kumimoji="0" lang="en-CA" sz="1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1%  </a:t>
            </a:r>
          </a:p>
        </p:txBody>
      </p:sp>
      <p:sp>
        <p:nvSpPr>
          <p:cNvPr id="24" name="ZoneTexte 23">
            <a:extLst>
              <a:ext uri="{FF2B5EF4-FFF2-40B4-BE49-F238E27FC236}">
                <a16:creationId xmlns:a16="http://schemas.microsoft.com/office/drawing/2014/main" id="{10367A22-639E-8C90-B7C5-B7986CA77081}"/>
              </a:ext>
            </a:extLst>
          </p:cNvPr>
          <p:cNvSpPr txBox="1"/>
          <p:nvPr>
            <p:custDataLst>
              <p:tags r:id="rId9"/>
            </p:custDataLst>
          </p:nvPr>
        </p:nvSpPr>
        <p:spPr>
          <a:xfrm>
            <a:off x="5885247" y="3034022"/>
            <a:ext cx="2465594" cy="369332"/>
          </a:xfrm>
          <a:prstGeom prst="rect">
            <a:avLst/>
          </a:prstGeom>
          <a:solidFill>
            <a:srgbClr val="EEEEEF"/>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Total Oppose: </a:t>
            </a:r>
            <a:r>
              <a:rPr lang="en-CA" b="1">
                <a:solidFill>
                  <a:srgbClr val="212121"/>
                </a:solidFill>
                <a:latin typeface="Aptos" panose="020B0004020202020204" pitchFamily="34" charset="0"/>
              </a:rPr>
              <a:t>46</a:t>
            </a:r>
            <a:r>
              <a:rPr kumimoji="0" lang="en-CA" sz="1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a:t>
            </a:r>
          </a:p>
        </p:txBody>
      </p:sp>
      <p:sp>
        <p:nvSpPr>
          <p:cNvPr id="2" name="Title 2">
            <a:extLst>
              <a:ext uri="{FF2B5EF4-FFF2-40B4-BE49-F238E27FC236}">
                <a16:creationId xmlns:a16="http://schemas.microsoft.com/office/drawing/2014/main" id="{8A743CC0-92CB-2B2F-B13B-D4E026278DCE}"/>
              </a:ext>
            </a:extLst>
          </p:cNvPr>
          <p:cNvSpPr>
            <a:spLocks noGrp="1"/>
          </p:cNvSpPr>
          <p:nvPr>
            <p:ph type="title"/>
            <p:custDataLst>
              <p:tags r:id="rId10"/>
            </p:custDataLst>
          </p:nvPr>
        </p:nvSpPr>
        <p:spPr>
          <a:xfrm>
            <a:off x="450577" y="301658"/>
            <a:ext cx="1718279" cy="259558"/>
          </a:xfrm>
        </p:spPr>
        <p:txBody>
          <a:bodyPr/>
          <a:lstStyle/>
          <a:p>
            <a:r>
              <a:rPr lang="en-CA" b="1" noProof="0">
                <a:solidFill>
                  <a:schemeClr val="accent1"/>
                </a:solidFill>
              </a:rPr>
              <a:t>Survey of Canadians </a:t>
            </a:r>
          </a:p>
        </p:txBody>
      </p:sp>
    </p:spTree>
    <p:extLst>
      <p:ext uri="{BB962C8B-B14F-4D97-AF65-F5344CB8AC3E}">
        <p14:creationId xmlns:p14="http://schemas.microsoft.com/office/powerpoint/2010/main" val="309811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026EC-F8BF-EA8A-D4C6-CE1AE8F43A3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CF418E-B12C-5823-6647-E6B172D9D6BA}"/>
              </a:ext>
            </a:extLst>
          </p:cNvPr>
          <p:cNvSpPr>
            <a:spLocks noGrp="1"/>
          </p:cNvSpPr>
          <p:nvPr>
            <p:ph type="sldNum" sz="quarter" idx="12"/>
            <p:custDataLst>
              <p:tags r:id="rId1"/>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graphicFrame>
        <p:nvGraphicFramePr>
          <p:cNvPr id="2" name="Table 11">
            <a:extLst>
              <a:ext uri="{FF2B5EF4-FFF2-40B4-BE49-F238E27FC236}">
                <a16:creationId xmlns:a16="http://schemas.microsoft.com/office/drawing/2014/main" id="{F442C6A1-2E8B-E0CA-2765-67BB068B1F12}"/>
              </a:ext>
            </a:extLst>
          </p:cNvPr>
          <p:cNvGraphicFramePr>
            <a:graphicFrameLocks noGrp="1"/>
          </p:cNvGraphicFramePr>
          <p:nvPr>
            <p:custDataLst>
              <p:tags r:id="rId2"/>
            </p:custDataLst>
            <p:extLst>
              <p:ext uri="{D42A27DB-BD31-4B8C-83A1-F6EECF244321}">
                <p14:modId xmlns:p14="http://schemas.microsoft.com/office/powerpoint/2010/main" val="428774334"/>
              </p:ext>
            </p:extLst>
          </p:nvPr>
        </p:nvGraphicFramePr>
        <p:xfrm>
          <a:off x="646497" y="2334712"/>
          <a:ext cx="10497812" cy="3866062"/>
        </p:xfrm>
        <a:graphic>
          <a:graphicData uri="http://schemas.openxmlformats.org/drawingml/2006/table">
            <a:tbl>
              <a:tblPr firstRow="1" bandRow="1">
                <a:tableStyleId>{2D5ABB26-0587-4C30-8999-92F81FD0307C}</a:tableStyleId>
              </a:tblPr>
              <a:tblGrid>
                <a:gridCol w="2366259">
                  <a:extLst>
                    <a:ext uri="{9D8B030D-6E8A-4147-A177-3AD203B41FA5}">
                      <a16:colId xmlns:a16="http://schemas.microsoft.com/office/drawing/2014/main" val="20000"/>
                    </a:ext>
                  </a:extLst>
                </a:gridCol>
                <a:gridCol w="607553">
                  <a:extLst>
                    <a:ext uri="{9D8B030D-6E8A-4147-A177-3AD203B41FA5}">
                      <a16:colId xmlns:a16="http://schemas.microsoft.com/office/drawing/2014/main" val="2702867133"/>
                    </a:ext>
                  </a:extLst>
                </a:gridCol>
                <a:gridCol w="684000">
                  <a:extLst>
                    <a:ext uri="{9D8B030D-6E8A-4147-A177-3AD203B41FA5}">
                      <a16:colId xmlns:a16="http://schemas.microsoft.com/office/drawing/2014/main" val="1804289795"/>
                    </a:ext>
                  </a:extLst>
                </a:gridCol>
                <a:gridCol w="684000">
                  <a:extLst>
                    <a:ext uri="{9D8B030D-6E8A-4147-A177-3AD203B41FA5}">
                      <a16:colId xmlns:a16="http://schemas.microsoft.com/office/drawing/2014/main" val="3734810199"/>
                    </a:ext>
                  </a:extLst>
                </a:gridCol>
                <a:gridCol w="684000">
                  <a:extLst>
                    <a:ext uri="{9D8B030D-6E8A-4147-A177-3AD203B41FA5}">
                      <a16:colId xmlns:a16="http://schemas.microsoft.com/office/drawing/2014/main" val="2078188943"/>
                    </a:ext>
                  </a:extLst>
                </a:gridCol>
                <a:gridCol w="684000">
                  <a:extLst>
                    <a:ext uri="{9D8B030D-6E8A-4147-A177-3AD203B41FA5}">
                      <a16:colId xmlns:a16="http://schemas.microsoft.com/office/drawing/2014/main" val="2613867192"/>
                    </a:ext>
                  </a:extLst>
                </a:gridCol>
                <a:gridCol w="684000">
                  <a:extLst>
                    <a:ext uri="{9D8B030D-6E8A-4147-A177-3AD203B41FA5}">
                      <a16:colId xmlns:a16="http://schemas.microsoft.com/office/drawing/2014/main" val="913814768"/>
                    </a:ext>
                  </a:extLst>
                </a:gridCol>
                <a:gridCol w="684000">
                  <a:extLst>
                    <a:ext uri="{9D8B030D-6E8A-4147-A177-3AD203B41FA5}">
                      <a16:colId xmlns:a16="http://schemas.microsoft.com/office/drawing/2014/main" val="3833912427"/>
                    </a:ext>
                  </a:extLst>
                </a:gridCol>
                <a:gridCol w="684000">
                  <a:extLst>
                    <a:ext uri="{9D8B030D-6E8A-4147-A177-3AD203B41FA5}">
                      <a16:colId xmlns:a16="http://schemas.microsoft.com/office/drawing/2014/main" val="2927392350"/>
                    </a:ext>
                  </a:extLst>
                </a:gridCol>
                <a:gridCol w="684000">
                  <a:extLst>
                    <a:ext uri="{9D8B030D-6E8A-4147-A177-3AD203B41FA5}">
                      <a16:colId xmlns:a16="http://schemas.microsoft.com/office/drawing/2014/main" val="973580715"/>
                    </a:ext>
                  </a:extLst>
                </a:gridCol>
                <a:gridCol w="684000">
                  <a:extLst>
                    <a:ext uri="{9D8B030D-6E8A-4147-A177-3AD203B41FA5}">
                      <a16:colId xmlns:a16="http://schemas.microsoft.com/office/drawing/2014/main" val="3089538927"/>
                    </a:ext>
                  </a:extLst>
                </a:gridCol>
                <a:gridCol w="684000">
                  <a:extLst>
                    <a:ext uri="{9D8B030D-6E8A-4147-A177-3AD203B41FA5}">
                      <a16:colId xmlns:a16="http://schemas.microsoft.com/office/drawing/2014/main" val="2642826171"/>
                    </a:ext>
                  </a:extLst>
                </a:gridCol>
                <a:gridCol w="684000">
                  <a:extLst>
                    <a:ext uri="{9D8B030D-6E8A-4147-A177-3AD203B41FA5}">
                      <a16:colId xmlns:a16="http://schemas.microsoft.com/office/drawing/2014/main" val="1567178542"/>
                    </a:ext>
                  </a:extLst>
                </a:gridCol>
              </a:tblGrid>
              <a:tr h="513461">
                <a:tc>
                  <a:txBody>
                    <a:bodyPr/>
                    <a:lstStyle/>
                    <a:p>
                      <a:pPr algn="l" rtl="0" fontAlgn="ctr">
                        <a:lnSpc>
                          <a:spcPct val="90000"/>
                        </a:lnSpc>
                      </a:pPr>
                      <a:endParaRPr lang="en-CA" sz="1050" b="0" i="0" u="none" strike="noStrike" noProof="0">
                        <a:solidFill>
                          <a:schemeClr val="tx1"/>
                        </a:solidFill>
                        <a:effectLst/>
                        <a:latin typeface="Aptos" panose="020B0004020202020204" pitchFamily="34" charset="0"/>
                      </a:endParaRPr>
                    </a:p>
                  </a:txBody>
                  <a:tcPr marL="16933" marR="16933" marT="16933" marB="0" anchor="ctr">
                    <a:lnB w="6350" cap="flat" cmpd="sng" algn="ctr">
                      <a:solidFill>
                        <a:schemeClr val="tx1"/>
                      </a:solidFill>
                      <a:prstDash val="solid"/>
                      <a:round/>
                      <a:headEnd type="none" w="med" len="med"/>
                      <a:tailEnd type="none" w="med" len="med"/>
                    </a:lnB>
                    <a:noFill/>
                  </a:tcPr>
                </a:tc>
                <a:tc>
                  <a:txBody>
                    <a:bodyPr/>
                    <a:lstStyle/>
                    <a:p>
                      <a:pPr marL="0" marR="0" lvl="0" indent="0" algn="ctr" defTabSz="914377" rtl="0" eaLnBrk="1" fontAlgn="b" latinLnBrk="0" hangingPunct="1">
                        <a:lnSpc>
                          <a:spcPct val="90000"/>
                        </a:lnSpc>
                        <a:spcBef>
                          <a:spcPts val="0"/>
                        </a:spcBef>
                        <a:spcAft>
                          <a:spcPts val="0"/>
                        </a:spcAft>
                        <a:buClrTx/>
                        <a:buSzTx/>
                        <a:buFontTx/>
                        <a:buNone/>
                        <a:tabLst/>
                        <a:defRPr/>
                      </a:pPr>
                      <a:r>
                        <a:rPr lang="en-CA" sz="1050" b="1" u="none" strike="noStrike" noProof="0">
                          <a:solidFill>
                            <a:schemeClr val="tx1"/>
                          </a:solidFill>
                          <a:effectLst/>
                          <a:latin typeface="Aptos" panose="020B0004020202020204" pitchFamily="34" charset="0"/>
                        </a:rPr>
                        <a:t>Total</a:t>
                      </a:r>
                    </a:p>
                    <a:p>
                      <a:pPr marL="0" marR="0" lvl="0" indent="0" algn="ctr" defTabSz="914377" rtl="0" eaLnBrk="1" fontAlgn="b" latinLnBrk="0" hangingPunct="1">
                        <a:lnSpc>
                          <a:spcPct val="90000"/>
                        </a:lnSpc>
                        <a:spcBef>
                          <a:spcPts val="0"/>
                        </a:spcBef>
                        <a:spcAft>
                          <a:spcPts val="0"/>
                        </a:spcAft>
                        <a:buClrTx/>
                        <a:buSzTx/>
                        <a:buFontTx/>
                        <a:buNone/>
                        <a:tabLst/>
                        <a:defRPr/>
                      </a:pPr>
                      <a:r>
                        <a:rPr lang="en-CA" sz="1050" b="1" i="0" u="none" strike="noStrike" noProof="0">
                          <a:solidFill>
                            <a:schemeClr val="tx1"/>
                          </a:solidFill>
                          <a:effectLst/>
                          <a:latin typeface="Aptos" panose="020B0004020202020204" pitchFamily="34" charset="0"/>
                          <a:cs typeface="Century Gothic"/>
                        </a:rPr>
                        <a:t>CANADA</a:t>
                      </a:r>
                      <a:endParaRPr lang="en-CA" sz="1050" b="1" i="0" u="none" strike="noStrike" noProof="0">
                        <a:solidFill>
                          <a:schemeClr val="tx1"/>
                        </a:solidFill>
                        <a:latin typeface="Aptos" panose="020B0004020202020204" pitchFamily="34" charset="0"/>
                        <a:cs typeface="Century Gothic"/>
                      </a:endParaRPr>
                    </a:p>
                  </a:txBody>
                  <a:tcPr marL="0" marR="0" marT="0" marB="0" anchor="ctr">
                    <a:lnB w="6350" cap="flat" cmpd="sng" algn="ctr">
                      <a:solidFill>
                        <a:schemeClr val="tx1"/>
                      </a:solidFill>
                      <a:prstDash val="solid"/>
                      <a:round/>
                      <a:headEnd type="none" w="med" len="med"/>
                      <a:tailEnd type="none" w="med" len="med"/>
                    </a:lnB>
                    <a:solidFill>
                      <a:srgbClr val="A4CDEB"/>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ATL</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QC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ON</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MB/SK</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AB</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BC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Male</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cs typeface="Arial" panose="020B0604020202020204" pitchFamily="34" charset="0"/>
                        </a:rPr>
                        <a:t>Female</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rPr>
                        <a:t>18-34</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CA" sz="1050" b="0" i="0" u="none" strike="noStrike" noProof="0">
                          <a:solidFill>
                            <a:schemeClr val="tx1"/>
                          </a:solidFill>
                          <a:effectLst/>
                          <a:latin typeface="Aptos" panose="020B0004020202020204" pitchFamily="34" charset="0"/>
                        </a:rPr>
                        <a:t>35-54</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342892" rtl="0" eaLnBrk="1" fontAlgn="b" latinLnBrk="0" hangingPunct="1">
                        <a:lnSpc>
                          <a:spcPct val="100000"/>
                        </a:lnSpc>
                        <a:spcBef>
                          <a:spcPts val="0"/>
                        </a:spcBef>
                        <a:spcAft>
                          <a:spcPts val="0"/>
                        </a:spcAft>
                        <a:buClrTx/>
                        <a:buSzTx/>
                        <a:buFontTx/>
                        <a:buNone/>
                        <a:tabLst/>
                        <a:defRPr/>
                      </a:pPr>
                      <a:r>
                        <a:rPr lang="en-CA" sz="1050" b="0" i="0" u="none" strike="noStrike" noProof="0">
                          <a:solidFill>
                            <a:schemeClr val="tx1"/>
                          </a:solidFill>
                          <a:effectLst/>
                          <a:latin typeface="Aptos" panose="020B0004020202020204" pitchFamily="34" charset="0"/>
                        </a:rPr>
                        <a:t>55+</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87499304"/>
                  </a:ext>
                </a:extLst>
              </a:tr>
              <a:tr h="302036">
                <a:tc>
                  <a:txBody>
                    <a:bodyPr/>
                    <a:lstStyle/>
                    <a:p>
                      <a:pPr algn="r">
                        <a:lnSpc>
                          <a:spcPct val="90000"/>
                        </a:lnSpc>
                      </a:pPr>
                      <a:r>
                        <a:rPr lang="en-CA" sz="900" i="1" baseline="0" noProof="0">
                          <a:solidFill>
                            <a:schemeClr val="tx1"/>
                          </a:solidFill>
                          <a:latin typeface="Aptos" panose="020B0004020202020204" pitchFamily="34" charset="0"/>
                          <a:cs typeface="Century Gothic"/>
                        </a:rPr>
                        <a:t>Weighted n=</a:t>
                      </a:r>
                    </a:p>
                  </a:txBody>
                  <a:tcPr marL="16933" marR="16933" marT="18000" marB="18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000" b="1" i="1" u="none" strike="noStrike">
                          <a:solidFill>
                            <a:srgbClr val="000000"/>
                          </a:solidFill>
                          <a:effectLst/>
                          <a:latin typeface="Aptos" panose="020B0004020202020204" pitchFamily="34" charset="0"/>
                        </a:rPr>
                        <a:t>100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352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590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98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170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211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743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778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403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491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627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6271152"/>
                  </a:ext>
                </a:extLst>
              </a:tr>
              <a:tr h="302036">
                <a:tc>
                  <a: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lang="en-CA" sz="900" i="1" baseline="0" noProof="0">
                          <a:solidFill>
                            <a:schemeClr val="tx1"/>
                          </a:solidFill>
                          <a:latin typeface="Aptos" panose="020B0004020202020204" pitchFamily="34" charset="0"/>
                          <a:cs typeface="Century Gothic"/>
                        </a:rPr>
                        <a:t>Unweighted n=</a:t>
                      </a:r>
                    </a:p>
                  </a:txBody>
                  <a:tcPr marL="16933" marR="16933" marT="18000" marB="18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000" b="1" i="1" u="none" strike="noStrike">
                          <a:solidFill>
                            <a:srgbClr val="000000"/>
                          </a:solidFill>
                          <a:effectLst/>
                          <a:latin typeface="Aptos" panose="020B0004020202020204" pitchFamily="34" charset="0"/>
                        </a:rPr>
                        <a:t>101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405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610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822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699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381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462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678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078370"/>
                  </a:ext>
                </a:extLst>
              </a:tr>
              <a:tr h="392647">
                <a:tc>
                  <a:txBody>
                    <a:bodyPr/>
                    <a:lstStyle/>
                    <a:p>
                      <a:pPr marL="72000" algn="l" rtl="0" fontAlgn="ctr"/>
                      <a:r>
                        <a:rPr lang="en-CA" sz="1050" b="1" i="0" u="none" strike="noStrike" noProof="0">
                          <a:solidFill>
                            <a:schemeClr val="tx1"/>
                          </a:solidFill>
                          <a:effectLst/>
                          <a:latin typeface="Aptos" panose="020B0004020202020204" pitchFamily="34" charset="0"/>
                        </a:rPr>
                        <a:t>TOTAL SUPPORT</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31%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FF0000"/>
                          </a:solidFill>
                          <a:effectLst/>
                          <a:latin typeface="Aptos" panose="020B0004020202020204" pitchFamily="34" charset="0"/>
                        </a:rPr>
                        <a:t>20%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38%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35%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26%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6699878"/>
                  </a:ext>
                </a:extLst>
              </a:tr>
              <a:tr h="392647">
                <a:tc>
                  <a:txBody>
                    <a:bodyPr/>
                    <a:lstStyle/>
                    <a:p>
                      <a:pPr marL="144000" algn="l" rtl="0" fontAlgn="ctr"/>
                      <a:r>
                        <a:rPr lang="en-CA" sz="1050" b="0" u="none" strike="noStrike" noProof="0">
                          <a:solidFill>
                            <a:schemeClr val="tx1"/>
                          </a:solidFill>
                          <a:effectLst/>
                          <a:latin typeface="Aptos" panose="020B0004020202020204" pitchFamily="34" charset="0"/>
                        </a:rPr>
                        <a:t>Strongly support</a:t>
                      </a:r>
                      <a:endParaRPr lang="en-CA" sz="1050" b="0" i="0" u="none" strike="noStrike" noProof="0">
                        <a:solidFill>
                          <a:schemeClr val="tx1"/>
                        </a:solidFill>
                        <a:effectLst/>
                        <a:latin typeface="Aptos" panose="020B0004020202020204" pitchFamily="34" charset="0"/>
                      </a:endParaRP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FF0000"/>
                          </a:solidFill>
                          <a:effectLst/>
                          <a:latin typeface="Aptos" panose="020B0004020202020204" pitchFamily="34" charset="0"/>
                        </a:rPr>
                        <a:t>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10%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07008"/>
                  </a:ext>
                </a:extLst>
              </a:tr>
              <a:tr h="392647">
                <a:tc>
                  <a:txBody>
                    <a:bodyPr/>
                    <a:lstStyle/>
                    <a:p>
                      <a:pPr marL="144000" algn="l" rtl="0" fontAlgn="ctr"/>
                      <a:r>
                        <a:rPr lang="en-CA" sz="1050" b="0" u="none" strike="noStrike" noProof="0">
                          <a:solidFill>
                            <a:schemeClr val="tx1"/>
                          </a:solidFill>
                          <a:effectLst/>
                          <a:latin typeface="Aptos" panose="020B0004020202020204" pitchFamily="34" charset="0"/>
                        </a:rPr>
                        <a:t>Somewhat support</a:t>
                      </a:r>
                      <a:endParaRPr lang="en-CA" sz="1050" b="0" i="0" u="none" strike="noStrike" noProof="0">
                        <a:solidFill>
                          <a:schemeClr val="tx1"/>
                        </a:solidFill>
                        <a:effectLst/>
                        <a:latin typeface="Aptos" panose="020B0004020202020204" pitchFamily="34" charset="0"/>
                      </a:endParaRP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24%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19%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29%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1751960"/>
                  </a:ext>
                </a:extLst>
              </a:tr>
              <a:tr h="392647">
                <a:tc>
                  <a:txBody>
                    <a:bodyPr/>
                    <a:lstStyle/>
                    <a:p>
                      <a:pPr marL="72000" algn="l" rtl="0" fontAlgn="ctr"/>
                      <a:r>
                        <a:rPr lang="en-CA" sz="1050" b="1" i="0" u="none" strike="noStrike" noProof="0">
                          <a:solidFill>
                            <a:schemeClr val="tx1"/>
                          </a:solidFill>
                          <a:effectLst/>
                          <a:latin typeface="Aptos" panose="020B0004020202020204" pitchFamily="34" charset="0"/>
                        </a:rPr>
                        <a:t>TOTAL OPPOSE</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46%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1" i="0" u="none" strike="noStrike">
                          <a:solidFill>
                            <a:srgbClr val="008000"/>
                          </a:solidFill>
                          <a:effectLst/>
                          <a:latin typeface="Aptos" panose="020B0004020202020204" pitchFamily="34" charset="0"/>
                        </a:rPr>
                        <a:t>62%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35%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57%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39%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51%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7551142"/>
                  </a:ext>
                </a:extLst>
              </a:tr>
              <a:tr h="392647">
                <a:tc>
                  <a:txBody>
                    <a:bodyPr/>
                    <a:lstStyle/>
                    <a:p>
                      <a:pPr marL="144000" algn="l" rtl="0" fontAlgn="ctr"/>
                      <a:r>
                        <a:rPr lang="en-CA" sz="1050" b="0" i="0" u="none" strike="noStrike" noProof="0">
                          <a:solidFill>
                            <a:schemeClr val="tx1"/>
                          </a:solidFill>
                          <a:effectLst/>
                          <a:latin typeface="Aptos" panose="020B0004020202020204" pitchFamily="34" charset="0"/>
                        </a:rPr>
                        <a:t>Somewhat oppose</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24%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31%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9857244"/>
                  </a:ext>
                </a:extLst>
              </a:tr>
              <a:tr h="392647">
                <a:tc>
                  <a:txBody>
                    <a:bodyPr/>
                    <a:lstStyle/>
                    <a:p>
                      <a:pPr marL="144000" algn="l" rtl="0" fontAlgn="ctr"/>
                      <a:r>
                        <a:rPr lang="en-CA" sz="1050" b="0" i="0" u="none" strike="noStrike" noProof="0">
                          <a:solidFill>
                            <a:schemeClr val="tx1"/>
                          </a:solidFill>
                          <a:effectLst/>
                          <a:latin typeface="Aptos" panose="020B0004020202020204" pitchFamily="34" charset="0"/>
                        </a:rPr>
                        <a:t>Strongly oppose</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32%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14%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16%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26%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913343"/>
                  </a:ext>
                </a:extLst>
              </a:tr>
              <a:tr h="392647">
                <a:tc>
                  <a:txBody>
                    <a:bodyPr/>
                    <a:lstStyle/>
                    <a:p>
                      <a:pPr marL="72000" algn="l" rtl="0" fontAlgn="ctr"/>
                      <a:r>
                        <a:rPr lang="en-CA" sz="1050" b="0" i="0" u="none" strike="noStrike" noProof="0">
                          <a:solidFill>
                            <a:schemeClr val="tx1"/>
                          </a:solidFill>
                          <a:effectLst/>
                          <a:latin typeface="Aptos" panose="020B0004020202020204" pitchFamily="34" charset="0"/>
                        </a:rPr>
                        <a:t>Don’t know </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23%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18%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13%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16%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29%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8000"/>
                          </a:solidFill>
                          <a:effectLst/>
                          <a:latin typeface="Aptos" panose="020B0004020202020204" pitchFamily="34" charset="0"/>
                        </a:rPr>
                        <a:t>31%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FF0000"/>
                          </a:solidFill>
                          <a:effectLst/>
                          <a:latin typeface="Aptos" panose="020B0004020202020204" pitchFamily="34" charset="0"/>
                        </a:rPr>
                        <a:t>18%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9126440"/>
                  </a:ext>
                </a:extLst>
              </a:tr>
            </a:tbl>
          </a:graphicData>
        </a:graphic>
      </p:graphicFrame>
      <p:sp>
        <p:nvSpPr>
          <p:cNvPr id="4" name="Title 2">
            <a:extLst>
              <a:ext uri="{FF2B5EF4-FFF2-40B4-BE49-F238E27FC236}">
                <a16:creationId xmlns:a16="http://schemas.microsoft.com/office/drawing/2014/main" id="{2FA95456-6C92-1F1B-2EAA-D18E2CA22CDC}"/>
              </a:ext>
            </a:extLst>
          </p:cNvPr>
          <p:cNvSpPr>
            <a:spLocks noGrp="1"/>
          </p:cNvSpPr>
          <p:nvPr>
            <p:ph type="title"/>
            <p:custDataLst>
              <p:tags r:id="rId3"/>
            </p:custDataLst>
          </p:nvPr>
        </p:nvSpPr>
        <p:spPr>
          <a:xfrm>
            <a:off x="450577" y="301658"/>
            <a:ext cx="1718279" cy="259558"/>
          </a:xfrm>
        </p:spPr>
        <p:txBody>
          <a:bodyPr/>
          <a:lstStyle/>
          <a:p>
            <a:r>
              <a:rPr lang="en-CA" b="1" noProof="0">
                <a:solidFill>
                  <a:schemeClr val="accent1"/>
                </a:solidFill>
              </a:rPr>
              <a:t>Survey of Canadians </a:t>
            </a:r>
          </a:p>
        </p:txBody>
      </p:sp>
      <p:sp>
        <p:nvSpPr>
          <p:cNvPr id="6" name="TextBox 1">
            <a:extLst>
              <a:ext uri="{FF2B5EF4-FFF2-40B4-BE49-F238E27FC236}">
                <a16:creationId xmlns:a16="http://schemas.microsoft.com/office/drawing/2014/main" id="{FE6F7532-C1B2-04EA-45B3-CBEE29D10151}"/>
              </a:ext>
            </a:extLst>
          </p:cNvPr>
          <p:cNvSpPr txBox="1"/>
          <p:nvPr>
            <p:custDataLst>
              <p:tags r:id="rId4"/>
            </p:custDataLst>
          </p:nvPr>
        </p:nvSpPr>
        <p:spPr>
          <a:xfrm>
            <a:off x="458256" y="1026662"/>
            <a:ext cx="11197971" cy="1308050"/>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Q</a:t>
            </a:r>
            <a:r>
              <a:rPr lang="en-CA" sz="1400" b="1">
                <a:solidFill>
                  <a:srgbClr val="ED1C24"/>
                </a:solidFill>
                <a:latin typeface="Aptos" panose="020B0004020202020204" pitchFamily="34" charset="0"/>
                <a:cs typeface="Aparajita" panose="020B0604020202020204" pitchFamily="34" charset="0"/>
              </a:rPr>
              <a:t>8</a:t>
            </a: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 </a:t>
            </a:r>
            <a:r>
              <a:rPr kumimoji="0" lang="en-US"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In the past, the Notwithstanding clause has been used by governments after a judicial ruling.  However, more recently provinces have used the Notwithstanding clause preemptively to ensure government legislation will take effect without facing a possible court challenge.  Governments argue that they would eventually invoke the clause after a successful challenge, anyway.  Do you support or oppose using the Notwithstanding clause by governments in advance of judicial ruling to avoid possible court challenges?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srgbClr val="515156"/>
                </a:solidFill>
                <a:effectLst/>
                <a:uLnTx/>
                <a:uFillTx/>
                <a:latin typeface="Aptos Light" panose="020B0004020202020204" pitchFamily="34" charset="0"/>
                <a:ea typeface="+mn-ea"/>
                <a:cs typeface="+mn-cs"/>
              </a:rPr>
              <a:t>Base: All respondents (n=1,521)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endParaRPr>
          </a:p>
        </p:txBody>
      </p:sp>
      <p:sp>
        <p:nvSpPr>
          <p:cNvPr id="8" name="Text Placeholder 4">
            <a:extLst>
              <a:ext uri="{FF2B5EF4-FFF2-40B4-BE49-F238E27FC236}">
                <a16:creationId xmlns:a16="http://schemas.microsoft.com/office/drawing/2014/main" id="{A73B3E67-9015-E48B-4B8A-799A19E0C430}"/>
              </a:ext>
            </a:extLst>
          </p:cNvPr>
          <p:cNvSpPr txBox="1">
            <a:spLocks/>
          </p:cNvSpPr>
          <p:nvPr>
            <p:custDataLst>
              <p:tags r:id="rId5"/>
            </p:custDataLst>
          </p:nvPr>
        </p:nvSpPr>
        <p:spPr>
          <a:xfrm>
            <a:off x="450576" y="657226"/>
            <a:ext cx="10486010" cy="3587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Support for Preemptive Use of the Notwithstanding Clause </a:t>
            </a:r>
            <a:r>
              <a:rPr kumimoji="0" lang="en-CA"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a:t>
            </a:r>
            <a:r>
              <a:rPr lang="en-CA">
                <a:solidFill>
                  <a:srgbClr val="212121"/>
                </a:solidFill>
              </a:rPr>
              <a:t>2</a:t>
            </a:r>
            <a:r>
              <a:rPr kumimoji="0" lang="en-CA"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/2)</a:t>
            </a:r>
          </a:p>
        </p:txBody>
      </p:sp>
    </p:spTree>
    <p:extLst>
      <p:ext uri="{BB962C8B-B14F-4D97-AF65-F5344CB8AC3E}">
        <p14:creationId xmlns:p14="http://schemas.microsoft.com/office/powerpoint/2010/main" val="2444373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5967F-BC31-6551-AD4A-05B996F305B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149C2C-CA84-1BF0-1CCF-30E7A337A5AB}"/>
              </a:ext>
            </a:extLst>
          </p:cNvPr>
          <p:cNvSpPr>
            <a:spLocks noGrp="1"/>
          </p:cNvSpPr>
          <p:nvPr>
            <p:ph type="sldNum" sz="quarter" idx="12"/>
            <p:custDataLst>
              <p:tags r:id="rId1"/>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sp>
        <p:nvSpPr>
          <p:cNvPr id="4" name="Title 2">
            <a:extLst>
              <a:ext uri="{FF2B5EF4-FFF2-40B4-BE49-F238E27FC236}">
                <a16:creationId xmlns:a16="http://schemas.microsoft.com/office/drawing/2014/main" id="{1134B1DB-0EC5-33D0-AF74-51F3E8D23ED9}"/>
              </a:ext>
            </a:extLst>
          </p:cNvPr>
          <p:cNvSpPr>
            <a:spLocks noGrp="1"/>
          </p:cNvSpPr>
          <p:nvPr>
            <p:ph type="title"/>
            <p:custDataLst>
              <p:tags r:id="rId2"/>
            </p:custDataLst>
          </p:nvPr>
        </p:nvSpPr>
        <p:spPr>
          <a:xfrm>
            <a:off x="450577" y="301658"/>
            <a:ext cx="1718279" cy="259558"/>
          </a:xfrm>
        </p:spPr>
        <p:txBody>
          <a:bodyPr/>
          <a:lstStyle/>
          <a:p>
            <a:r>
              <a:rPr lang="en-CA" b="1" noProof="0">
                <a:solidFill>
                  <a:schemeClr val="accent1"/>
                </a:solidFill>
              </a:rPr>
              <a:t>Survey of Canadians </a:t>
            </a:r>
          </a:p>
        </p:txBody>
      </p:sp>
      <p:graphicFrame>
        <p:nvGraphicFramePr>
          <p:cNvPr id="6" name="Table 11">
            <a:extLst>
              <a:ext uri="{FF2B5EF4-FFF2-40B4-BE49-F238E27FC236}">
                <a16:creationId xmlns:a16="http://schemas.microsoft.com/office/drawing/2014/main" id="{4EE861AB-82BF-6521-5E2B-0A0D73FB3EDF}"/>
              </a:ext>
            </a:extLst>
          </p:cNvPr>
          <p:cNvGraphicFramePr>
            <a:graphicFrameLocks noGrp="1"/>
          </p:cNvGraphicFramePr>
          <p:nvPr>
            <p:custDataLst>
              <p:tags r:id="rId3"/>
            </p:custDataLst>
            <p:extLst>
              <p:ext uri="{D42A27DB-BD31-4B8C-83A1-F6EECF244321}">
                <p14:modId xmlns:p14="http://schemas.microsoft.com/office/powerpoint/2010/main" val="2788872375"/>
              </p:ext>
            </p:extLst>
          </p:nvPr>
        </p:nvGraphicFramePr>
        <p:xfrm>
          <a:off x="2168856" y="2818755"/>
          <a:ext cx="7603591" cy="3603716"/>
        </p:xfrm>
        <a:graphic>
          <a:graphicData uri="http://schemas.openxmlformats.org/drawingml/2006/table">
            <a:tbl>
              <a:tblPr firstRow="1" bandRow="1">
                <a:tableStyleId>{2D5ABB26-0587-4C30-8999-92F81FD0307C}</a:tableStyleId>
              </a:tblPr>
              <a:tblGrid>
                <a:gridCol w="3012745">
                  <a:extLst>
                    <a:ext uri="{9D8B030D-6E8A-4147-A177-3AD203B41FA5}">
                      <a16:colId xmlns:a16="http://schemas.microsoft.com/office/drawing/2014/main" val="20000"/>
                    </a:ext>
                  </a:extLst>
                </a:gridCol>
                <a:gridCol w="765141">
                  <a:extLst>
                    <a:ext uri="{9D8B030D-6E8A-4147-A177-3AD203B41FA5}">
                      <a16:colId xmlns:a16="http://schemas.microsoft.com/office/drawing/2014/main" val="2702867133"/>
                    </a:ext>
                  </a:extLst>
                </a:gridCol>
                <a:gridCol w="765141">
                  <a:extLst>
                    <a:ext uri="{9D8B030D-6E8A-4147-A177-3AD203B41FA5}">
                      <a16:colId xmlns:a16="http://schemas.microsoft.com/office/drawing/2014/main" val="1804289795"/>
                    </a:ext>
                  </a:extLst>
                </a:gridCol>
                <a:gridCol w="765141">
                  <a:extLst>
                    <a:ext uri="{9D8B030D-6E8A-4147-A177-3AD203B41FA5}">
                      <a16:colId xmlns:a16="http://schemas.microsoft.com/office/drawing/2014/main" val="3734810199"/>
                    </a:ext>
                  </a:extLst>
                </a:gridCol>
                <a:gridCol w="765141">
                  <a:extLst>
                    <a:ext uri="{9D8B030D-6E8A-4147-A177-3AD203B41FA5}">
                      <a16:colId xmlns:a16="http://schemas.microsoft.com/office/drawing/2014/main" val="2078188943"/>
                    </a:ext>
                  </a:extLst>
                </a:gridCol>
                <a:gridCol w="765141">
                  <a:extLst>
                    <a:ext uri="{9D8B030D-6E8A-4147-A177-3AD203B41FA5}">
                      <a16:colId xmlns:a16="http://schemas.microsoft.com/office/drawing/2014/main" val="2613867192"/>
                    </a:ext>
                  </a:extLst>
                </a:gridCol>
                <a:gridCol w="765141">
                  <a:extLst>
                    <a:ext uri="{9D8B030D-6E8A-4147-A177-3AD203B41FA5}">
                      <a16:colId xmlns:a16="http://schemas.microsoft.com/office/drawing/2014/main" val="913814768"/>
                    </a:ext>
                  </a:extLst>
                </a:gridCol>
              </a:tblGrid>
              <a:tr h="387611">
                <a:tc>
                  <a:txBody>
                    <a:bodyPr/>
                    <a:lstStyle/>
                    <a:p>
                      <a:pPr algn="l" rtl="0" fontAlgn="ctr">
                        <a:lnSpc>
                          <a:spcPct val="90000"/>
                        </a:lnSpc>
                      </a:pPr>
                      <a:endParaRPr lang="en-CA" sz="1050" b="0" i="0" u="none" strike="noStrike" noProof="0">
                        <a:solidFill>
                          <a:schemeClr val="tx1"/>
                        </a:solidFill>
                        <a:effectLst/>
                        <a:latin typeface="Aptos" panose="020B0004020202020204" pitchFamily="34" charset="0"/>
                      </a:endParaRPr>
                    </a:p>
                  </a:txBody>
                  <a:tcPr marL="16933" marR="16933" marT="16933" marB="0" anchor="ctr">
                    <a:lnB w="6350" cap="flat" cmpd="sng" algn="ctr">
                      <a:solidFill>
                        <a:schemeClr val="tx1"/>
                      </a:solidFill>
                      <a:prstDash val="solid"/>
                      <a:round/>
                      <a:headEnd type="none" w="med" len="med"/>
                      <a:tailEnd type="none" w="med" len="med"/>
                    </a:lnB>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CA" sz="1200" b="1" u="none" strike="noStrike" kern="1200" noProof="0">
                          <a:solidFill>
                            <a:schemeClr val="tx1"/>
                          </a:solidFill>
                          <a:latin typeface="Aptos" panose="020B0004020202020204" pitchFamily="34" charset="0"/>
                          <a:ea typeface="+mn-ea"/>
                          <a:cs typeface="+mn-cs"/>
                        </a:rPr>
                        <a:t>Total</a:t>
                      </a:r>
                      <a:br>
                        <a:rPr lang="en-CA" sz="1200" b="1" u="none" strike="noStrike" kern="1200" noProof="0">
                          <a:solidFill>
                            <a:schemeClr val="tx1"/>
                          </a:solidFill>
                          <a:latin typeface="Aptos" panose="020B0004020202020204" pitchFamily="34" charset="0"/>
                          <a:ea typeface="+mn-ea"/>
                          <a:cs typeface="+mn-cs"/>
                        </a:rPr>
                      </a:br>
                      <a:r>
                        <a:rPr lang="en-CA" sz="800" b="1" u="none" strike="noStrike" kern="1200" noProof="0">
                          <a:solidFill>
                            <a:schemeClr val="tx1"/>
                          </a:solidFill>
                          <a:latin typeface="Aptos" panose="020B0004020202020204" pitchFamily="34" charset="0"/>
                          <a:ea typeface="+mn-ea"/>
                          <a:cs typeface="+mn-cs"/>
                        </a:rPr>
                        <a:t>Canada</a:t>
                      </a:r>
                      <a:endParaRPr lang="en-CA" sz="1200" b="1" u="none" strike="noStrike" kern="1200" noProof="0">
                        <a:solidFill>
                          <a:schemeClr val="tx1"/>
                        </a:solidFill>
                        <a:latin typeface="Aptos" panose="020B0004020202020204" pitchFamily="34" charset="0"/>
                        <a:ea typeface="+mn-ea"/>
                        <a:cs typeface="+mn-cs"/>
                      </a:endParaRPr>
                    </a:p>
                  </a:txBody>
                  <a:tcPr marL="0" marR="0" marT="0" marB="0" anchor="ctr">
                    <a:lnB w="6350" cap="flat" cmpd="sng" algn="ctr">
                      <a:solidFill>
                        <a:schemeClr val="tx1"/>
                      </a:solidFill>
                      <a:prstDash val="solid"/>
                      <a:round/>
                      <a:headEnd type="none" w="med" len="med"/>
                      <a:tailEnd type="none" w="med" len="med"/>
                    </a:lnB>
                    <a:solidFill>
                      <a:srgbClr val="A4CDEB"/>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LPC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CPC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NDP</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BQ</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lnSpc>
                          <a:spcPct val="90000"/>
                        </a:lnSpc>
                      </a:pPr>
                      <a:r>
                        <a:rPr lang="en-CA" sz="1200" b="0" i="0" u="none" strike="noStrike" noProof="0">
                          <a:solidFill>
                            <a:schemeClr val="tx1"/>
                          </a:solidFill>
                          <a:latin typeface="Aptos" panose="020B0004020202020204" pitchFamily="34" charset="0"/>
                          <a:cs typeface="Century Gothic"/>
                        </a:rPr>
                        <a:t>GPC</a:t>
                      </a:r>
                    </a:p>
                  </a:txBody>
                  <a:tcPr marL="0" marR="0" marT="0" marB="0" anchor="ctr">
                    <a:lnB w="635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87499304"/>
                  </a:ext>
                </a:extLst>
              </a:tr>
              <a:tr h="357345">
                <a:tc>
                  <a:txBody>
                    <a:bodyPr/>
                    <a:lstStyle/>
                    <a:p>
                      <a:pPr algn="r">
                        <a:lnSpc>
                          <a:spcPct val="90000"/>
                        </a:lnSpc>
                      </a:pPr>
                      <a:r>
                        <a:rPr lang="en-CA" sz="900" i="1" baseline="0" noProof="0">
                          <a:solidFill>
                            <a:schemeClr val="tx1"/>
                          </a:solidFill>
                          <a:latin typeface="Aptos" panose="020B0004020202020204" pitchFamily="34" charset="0"/>
                          <a:cs typeface="Century Gothic"/>
                        </a:rPr>
                        <a:t>Weighted n=</a:t>
                      </a:r>
                    </a:p>
                  </a:txBody>
                  <a:tcPr marL="16933" marR="16933" marT="18000" marB="18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000" b="1" i="1" u="none" strike="noStrike">
                          <a:solidFill>
                            <a:srgbClr val="000000"/>
                          </a:solidFill>
                          <a:effectLst/>
                          <a:latin typeface="Aptos" panose="020B0004020202020204" pitchFamily="34" charset="0"/>
                        </a:rPr>
                        <a:t>611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466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81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78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23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6271152"/>
                  </a:ext>
                </a:extLst>
              </a:tr>
              <a:tr h="357345">
                <a:tc>
                  <a: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lang="en-CA" sz="900" i="1" baseline="0" noProof="0">
                          <a:solidFill>
                            <a:schemeClr val="tx1"/>
                          </a:solidFill>
                          <a:latin typeface="Aptos" panose="020B0004020202020204" pitchFamily="34" charset="0"/>
                          <a:cs typeface="Century Gothic"/>
                        </a:rPr>
                        <a:t>Unweighted n=</a:t>
                      </a:r>
                    </a:p>
                  </a:txBody>
                  <a:tcPr marL="16933" marR="16933" marT="18000" marB="1800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1,521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000" b="1" i="1" u="none" strike="noStrike">
                          <a:solidFill>
                            <a:srgbClr val="000000"/>
                          </a:solidFill>
                          <a:effectLst/>
                          <a:latin typeface="Aptos" panose="020B0004020202020204" pitchFamily="34" charset="0"/>
                        </a:rPr>
                        <a:t>680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385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106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88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000" b="1" i="1" u="none" strike="noStrike">
                          <a:solidFill>
                            <a:srgbClr val="000000"/>
                          </a:solidFill>
                          <a:effectLst/>
                          <a:latin typeface="Aptos" panose="020B0004020202020204" pitchFamily="34" charset="0"/>
                        </a:rPr>
                        <a:t>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8078370"/>
                  </a:ext>
                </a:extLst>
              </a:tr>
              <a:tr h="357345">
                <a:tc>
                  <a:txBody>
                    <a:bodyPr/>
                    <a:lstStyle/>
                    <a:p>
                      <a:pPr marL="72000" algn="l" rtl="0" fontAlgn="ctr"/>
                      <a:r>
                        <a:rPr lang="en-CA" sz="1050" b="1" i="0" u="none" strike="noStrike" noProof="0">
                          <a:solidFill>
                            <a:schemeClr val="tx1"/>
                          </a:solidFill>
                          <a:effectLst/>
                          <a:latin typeface="Aptos" panose="020B0004020202020204" pitchFamily="34" charset="0"/>
                        </a:rPr>
                        <a:t>TOTAL SUPPORT</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31%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35%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18%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6699878"/>
                  </a:ext>
                </a:extLst>
              </a:tr>
              <a:tr h="357345">
                <a:tc>
                  <a:txBody>
                    <a:bodyPr/>
                    <a:lstStyle/>
                    <a:p>
                      <a:pPr marL="144000" algn="l" rtl="0" fontAlgn="ctr"/>
                      <a:r>
                        <a:rPr lang="en-CA" sz="1050" b="0" u="none" strike="noStrike" noProof="0">
                          <a:solidFill>
                            <a:schemeClr val="tx1"/>
                          </a:solidFill>
                          <a:effectLst/>
                          <a:latin typeface="Aptos" panose="020B0004020202020204" pitchFamily="34" charset="0"/>
                        </a:rPr>
                        <a:t>Strongly support</a:t>
                      </a:r>
                      <a:endParaRPr lang="en-CA" sz="1050" b="0" i="0" u="none" strike="noStrike" noProof="0">
                        <a:solidFill>
                          <a:schemeClr val="tx1"/>
                        </a:solidFill>
                        <a:effectLst/>
                        <a:latin typeface="Aptos" panose="020B0004020202020204" pitchFamily="34" charset="0"/>
                      </a:endParaRP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13%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13%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4037058"/>
                  </a:ext>
                </a:extLst>
              </a:tr>
              <a:tr h="357345">
                <a:tc>
                  <a:txBody>
                    <a:bodyPr/>
                    <a:lstStyle/>
                    <a:p>
                      <a:pPr marL="144000" algn="l" rtl="0" fontAlgn="ctr"/>
                      <a:r>
                        <a:rPr lang="en-CA" sz="1050" b="0" u="none" strike="noStrike" noProof="0">
                          <a:solidFill>
                            <a:schemeClr val="tx1"/>
                          </a:solidFill>
                          <a:effectLst/>
                          <a:latin typeface="Aptos" panose="020B0004020202020204" pitchFamily="34" charset="0"/>
                        </a:rPr>
                        <a:t>Somewhat support</a:t>
                      </a:r>
                      <a:endParaRPr lang="en-CA" sz="1050" b="0" i="0" u="none" strike="noStrike" noProof="0">
                        <a:solidFill>
                          <a:schemeClr val="tx1"/>
                        </a:solidFill>
                        <a:effectLst/>
                        <a:latin typeface="Aptos" panose="020B0004020202020204" pitchFamily="34" charset="0"/>
                      </a:endParaRP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24%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29%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15%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32%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15%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7393834"/>
                  </a:ext>
                </a:extLst>
              </a:tr>
              <a:tr h="357345">
                <a:tc>
                  <a:txBody>
                    <a:bodyPr/>
                    <a:lstStyle/>
                    <a:p>
                      <a:pPr marL="72000" algn="l" rtl="0" fontAlgn="ctr"/>
                      <a:r>
                        <a:rPr lang="en-CA" sz="1050" b="1" i="0" u="none" strike="noStrike" noProof="0">
                          <a:solidFill>
                            <a:schemeClr val="tx1"/>
                          </a:solidFill>
                          <a:effectLst/>
                          <a:latin typeface="Aptos" panose="020B0004020202020204" pitchFamily="34" charset="0"/>
                        </a:rPr>
                        <a:t>TOTAL OPPOSE</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46%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47%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49%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64%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28%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53%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5849059"/>
                  </a:ext>
                </a:extLst>
              </a:tr>
              <a:tr h="357345">
                <a:tc>
                  <a:txBody>
                    <a:bodyPr/>
                    <a:lstStyle/>
                    <a:p>
                      <a:pPr marL="144000" algn="l" rtl="0" fontAlgn="ctr"/>
                      <a:r>
                        <a:rPr lang="en-CA" sz="1050" b="0" i="0" u="none" strike="noStrike" noProof="0">
                          <a:solidFill>
                            <a:schemeClr val="tx1"/>
                          </a:solidFill>
                          <a:effectLst/>
                          <a:latin typeface="Aptos" panose="020B0004020202020204" pitchFamily="34" charset="0"/>
                        </a:rPr>
                        <a:t>Somewhat oppose</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24%</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27%</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705069"/>
                  </a:ext>
                </a:extLst>
              </a:tr>
              <a:tr h="357345">
                <a:tc>
                  <a:txBody>
                    <a:bodyPr/>
                    <a:lstStyle/>
                    <a:p>
                      <a:pPr marL="144000" algn="l" rtl="0" fontAlgn="ctr"/>
                      <a:r>
                        <a:rPr lang="en-CA" sz="1050" b="0" i="0" u="none" strike="noStrike" noProof="0">
                          <a:solidFill>
                            <a:schemeClr val="tx1"/>
                          </a:solidFill>
                          <a:effectLst/>
                          <a:latin typeface="Aptos" panose="020B0004020202020204" pitchFamily="34" charset="0"/>
                        </a:rPr>
                        <a:t>Strongly oppose</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0000"/>
                          </a:solidFill>
                          <a:effectLst/>
                          <a:latin typeface="Aptos" panose="020B0004020202020204" pitchFamily="34" charset="0"/>
                        </a:rPr>
                        <a:t>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008000"/>
                          </a:solidFill>
                          <a:effectLst/>
                          <a:latin typeface="Aptos" panose="020B0004020202020204" pitchFamily="34" charset="0"/>
                        </a:rPr>
                        <a:t>38%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1" i="0" u="none" strike="noStrike">
                          <a:solidFill>
                            <a:srgbClr val="FF0000"/>
                          </a:solidFill>
                          <a:effectLst/>
                          <a:latin typeface="Aptos" panose="020B0004020202020204" pitchFamily="34" charset="0"/>
                        </a:rPr>
                        <a:t>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fr-CA" sz="1100" b="0" i="0" u="none" strike="noStrike">
                          <a:solidFill>
                            <a:srgbClr val="000000"/>
                          </a:solidFill>
                          <a:effectLst/>
                          <a:latin typeface="Aptos" panose="020B0004020202020204" pitchFamily="34" charset="0"/>
                        </a:rPr>
                        <a:t>26%</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5916175"/>
                  </a:ext>
                </a:extLst>
              </a:tr>
              <a:tr h="357345">
                <a:tc>
                  <a:txBody>
                    <a:bodyPr/>
                    <a:lstStyle/>
                    <a:p>
                      <a:pPr marL="72000" algn="l" rtl="0" fontAlgn="ctr"/>
                      <a:r>
                        <a:rPr lang="en-CA" sz="1050" b="0" i="0" u="none" strike="noStrike" noProof="0">
                          <a:solidFill>
                            <a:schemeClr val="tx1"/>
                          </a:solidFill>
                          <a:effectLst/>
                          <a:latin typeface="Aptos" panose="020B0004020202020204" pitchFamily="34" charset="0"/>
                        </a:rPr>
                        <a:t>Don’t know </a:t>
                      </a:r>
                    </a:p>
                  </a:txBody>
                  <a:tcPr marL="11289" marR="96000" marT="11289"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1" i="0" u="none" strike="noStrike">
                          <a:solidFill>
                            <a:srgbClr val="000000"/>
                          </a:solidFill>
                          <a:effectLst/>
                          <a:latin typeface="Aptos" panose="020B0004020202020204" pitchFamily="34" charset="0"/>
                        </a:rPr>
                        <a:t>23%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A4CDEB"/>
                    </a:solidFill>
                  </a:tcPr>
                </a:tc>
                <a:tc>
                  <a:txBody>
                    <a:bodyPr/>
                    <a:lstStyle/>
                    <a:p>
                      <a:pPr algn="ctr" fontAlgn="ctr">
                        <a:buNone/>
                      </a:pPr>
                      <a:r>
                        <a:rPr lang="fr-CA" sz="1100" b="0" i="0" u="none" strike="noStrike">
                          <a:solidFill>
                            <a:srgbClr val="000000"/>
                          </a:solidFill>
                          <a:effectLst/>
                          <a:latin typeface="Aptos" panose="020B0004020202020204" pitchFamily="34" charset="0"/>
                        </a:rPr>
                        <a:t>18%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28%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buNone/>
                      </a:pPr>
                      <a:r>
                        <a:rPr lang="fr-CA" sz="1100" b="0" i="0" u="none" strike="noStrike">
                          <a:solidFill>
                            <a:srgbClr val="000000"/>
                          </a:solidFill>
                          <a:effectLst/>
                          <a:latin typeface="Aptos" panose="020B0004020202020204" pitchFamily="34" charset="0"/>
                        </a:rPr>
                        <a:t>19%</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07008"/>
                  </a:ext>
                </a:extLst>
              </a:tr>
            </a:tbl>
          </a:graphicData>
        </a:graphic>
      </p:graphicFrame>
      <p:grpSp>
        <p:nvGrpSpPr>
          <p:cNvPr id="8" name="Groupe 7">
            <a:extLst>
              <a:ext uri="{FF2B5EF4-FFF2-40B4-BE49-F238E27FC236}">
                <a16:creationId xmlns:a16="http://schemas.microsoft.com/office/drawing/2014/main" id="{926CEA63-894A-992C-2987-8ABB563E2820}"/>
              </a:ext>
            </a:extLst>
          </p:cNvPr>
          <p:cNvGrpSpPr/>
          <p:nvPr>
            <p:custDataLst>
              <p:tags r:id="rId4"/>
            </p:custDataLst>
          </p:nvPr>
        </p:nvGrpSpPr>
        <p:grpSpPr>
          <a:xfrm>
            <a:off x="7715572" y="2323421"/>
            <a:ext cx="342626" cy="342626"/>
            <a:chOff x="5633449" y="3122408"/>
            <a:chExt cx="342626" cy="342626"/>
          </a:xfrm>
        </p:grpSpPr>
        <p:sp>
          <p:nvSpPr>
            <p:cNvPr id="9" name="Rounded Rectangle 5">
              <a:extLst>
                <a:ext uri="{FF2B5EF4-FFF2-40B4-BE49-F238E27FC236}">
                  <a16:creationId xmlns:a16="http://schemas.microsoft.com/office/drawing/2014/main" id="{AA6948B8-DD2A-7EAB-9402-A7DB7B0BF316}"/>
                </a:ext>
              </a:extLst>
            </p:cNvPr>
            <p:cNvSpPr/>
            <p:nvPr/>
          </p:nvSpPr>
          <p:spPr>
            <a:xfrm>
              <a:off x="5633449" y="3122408"/>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10" name="Image 9">
              <a:extLst>
                <a:ext uri="{FF2B5EF4-FFF2-40B4-BE49-F238E27FC236}">
                  <a16:creationId xmlns:a16="http://schemas.microsoft.com/office/drawing/2014/main" id="{9FA76810-1612-F1F4-EBB9-A5F050939156}"/>
                </a:ext>
              </a:extLst>
            </p:cNvPr>
            <p:cNvPicPr>
              <a:picLocks noChangeAspect="1"/>
            </p:cNvPicPr>
            <p:nvPr>
              <p:custDataLst>
                <p:tags r:id="rId15"/>
              </p:custDataLst>
            </p:nvPr>
          </p:nvPicPr>
          <p:blipFill>
            <a:blip r:embed="rId17" cstate="print">
              <a:extLst>
                <a:ext uri="{28A0092B-C50C-407E-A947-70E740481C1C}">
                  <a14:useLocalDpi xmlns:a14="http://schemas.microsoft.com/office/drawing/2010/main"/>
                </a:ext>
              </a:extLst>
            </a:blip>
            <a:stretch>
              <a:fillRect/>
            </a:stretch>
          </p:blipFill>
          <p:spPr>
            <a:xfrm>
              <a:off x="5649782" y="3255588"/>
              <a:ext cx="306144" cy="91844"/>
            </a:xfrm>
            <a:prstGeom prst="rect">
              <a:avLst/>
            </a:prstGeom>
          </p:spPr>
        </p:pic>
      </p:grpSp>
      <p:grpSp>
        <p:nvGrpSpPr>
          <p:cNvPr id="11" name="Groupe 10">
            <a:extLst>
              <a:ext uri="{FF2B5EF4-FFF2-40B4-BE49-F238E27FC236}">
                <a16:creationId xmlns:a16="http://schemas.microsoft.com/office/drawing/2014/main" id="{CE134622-A9EE-1A1F-4686-CB155C735C6E}"/>
              </a:ext>
            </a:extLst>
          </p:cNvPr>
          <p:cNvGrpSpPr/>
          <p:nvPr>
            <p:custDataLst>
              <p:tags r:id="rId5"/>
            </p:custDataLst>
          </p:nvPr>
        </p:nvGrpSpPr>
        <p:grpSpPr>
          <a:xfrm>
            <a:off x="8451785" y="2330406"/>
            <a:ext cx="342626" cy="342626"/>
            <a:chOff x="7017017" y="3122408"/>
            <a:chExt cx="342626" cy="342626"/>
          </a:xfrm>
        </p:grpSpPr>
        <p:sp>
          <p:nvSpPr>
            <p:cNvPr id="12" name="Rounded Rectangle 5">
              <a:extLst>
                <a:ext uri="{FF2B5EF4-FFF2-40B4-BE49-F238E27FC236}">
                  <a16:creationId xmlns:a16="http://schemas.microsoft.com/office/drawing/2014/main" id="{8D107130-B8E2-D670-50C9-D5154438BBF6}"/>
                </a:ext>
              </a:extLst>
            </p:cNvPr>
            <p:cNvSpPr/>
            <p:nvPr/>
          </p:nvSpPr>
          <p:spPr>
            <a:xfrm>
              <a:off x="7017017" y="3122408"/>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13" name="Image 12">
              <a:extLst>
                <a:ext uri="{FF2B5EF4-FFF2-40B4-BE49-F238E27FC236}">
                  <a16:creationId xmlns:a16="http://schemas.microsoft.com/office/drawing/2014/main" id="{E3F4FB30-C8A0-6201-182F-BF1685222EC2}"/>
                </a:ext>
              </a:extLst>
            </p:cNvPr>
            <p:cNvPicPr>
              <a:picLocks noChangeAspect="1"/>
            </p:cNvPicPr>
            <p:nvPr>
              <p:custDataLst>
                <p:tags r:id="rId14"/>
              </p:custDataLst>
            </p:nvPr>
          </p:nvPicPr>
          <p:blipFill>
            <a:blip r:embed="rId18" cstate="print">
              <a:extLst>
                <a:ext uri="{28A0092B-C50C-407E-A947-70E740481C1C}">
                  <a14:useLocalDpi xmlns:a14="http://schemas.microsoft.com/office/drawing/2010/main"/>
                </a:ext>
              </a:extLst>
            </a:blip>
            <a:stretch>
              <a:fillRect/>
            </a:stretch>
          </p:blipFill>
          <p:spPr>
            <a:xfrm>
              <a:off x="7100465" y="3196821"/>
              <a:ext cx="204480" cy="227102"/>
            </a:xfrm>
            <a:prstGeom prst="rect">
              <a:avLst/>
            </a:prstGeom>
          </p:spPr>
        </p:pic>
      </p:grpSp>
      <p:sp>
        <p:nvSpPr>
          <p:cNvPr id="14" name="Rounded Rectangle 5">
            <a:extLst>
              <a:ext uri="{FF2B5EF4-FFF2-40B4-BE49-F238E27FC236}">
                <a16:creationId xmlns:a16="http://schemas.microsoft.com/office/drawing/2014/main" id="{210FE8F4-6D16-8B4E-5607-3EB711D3913F}"/>
              </a:ext>
            </a:extLst>
          </p:cNvPr>
          <p:cNvSpPr/>
          <p:nvPr>
            <p:custDataLst>
              <p:tags r:id="rId6"/>
            </p:custDataLst>
          </p:nvPr>
        </p:nvSpPr>
        <p:spPr>
          <a:xfrm>
            <a:off x="9146294" y="2330406"/>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grpSp>
        <p:nvGrpSpPr>
          <p:cNvPr id="15" name="Groupe 14">
            <a:extLst>
              <a:ext uri="{FF2B5EF4-FFF2-40B4-BE49-F238E27FC236}">
                <a16:creationId xmlns:a16="http://schemas.microsoft.com/office/drawing/2014/main" id="{2DAA63A0-3DB8-E2C6-4F20-84DBD9457F3A}"/>
              </a:ext>
            </a:extLst>
          </p:cNvPr>
          <p:cNvGrpSpPr/>
          <p:nvPr>
            <p:custDataLst>
              <p:tags r:id="rId7"/>
            </p:custDataLst>
          </p:nvPr>
        </p:nvGrpSpPr>
        <p:grpSpPr>
          <a:xfrm>
            <a:off x="6910208" y="2323421"/>
            <a:ext cx="342626" cy="342626"/>
            <a:chOff x="4260242" y="3105330"/>
            <a:chExt cx="342626" cy="342626"/>
          </a:xfrm>
        </p:grpSpPr>
        <p:sp>
          <p:nvSpPr>
            <p:cNvPr id="16" name="Rounded Rectangle 5">
              <a:extLst>
                <a:ext uri="{FF2B5EF4-FFF2-40B4-BE49-F238E27FC236}">
                  <a16:creationId xmlns:a16="http://schemas.microsoft.com/office/drawing/2014/main" id="{5791F6C7-460E-783C-F100-C6D0CF3FF6D1}"/>
                </a:ext>
              </a:extLst>
            </p:cNvPr>
            <p:cNvSpPr/>
            <p:nvPr/>
          </p:nvSpPr>
          <p:spPr>
            <a:xfrm>
              <a:off x="4260242" y="3105330"/>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17" name="Picture 2" descr="Official Logos - Conservative Party of Canada">
              <a:extLst>
                <a:ext uri="{FF2B5EF4-FFF2-40B4-BE49-F238E27FC236}">
                  <a16:creationId xmlns:a16="http://schemas.microsoft.com/office/drawing/2014/main" id="{DBDC2B6A-B7F1-3002-A1AA-94FB076DADC0}"/>
                </a:ext>
              </a:extLst>
            </p:cNvPr>
            <p:cNvPicPr>
              <a:picLocks noChangeAspect="1" noChangeArrowheads="1"/>
            </p:cNvPicPr>
            <p:nvPr>
              <p:custDataLst>
                <p:tags r:id="rId13"/>
              </p:custDataLst>
            </p:nvPr>
          </p:nvPicPr>
          <p:blipFill>
            <a:blip r:embed="rId19" cstate="print">
              <a:extLst>
                <a:ext uri="{28A0092B-C50C-407E-A947-70E740481C1C}">
                  <a14:useLocalDpi xmlns:a14="http://schemas.microsoft.com/office/drawing/2010/main"/>
                </a:ext>
              </a:extLst>
            </a:blip>
            <a:srcRect/>
            <a:stretch>
              <a:fillRect/>
            </a:stretch>
          </p:blipFill>
          <p:spPr bwMode="auto">
            <a:xfrm>
              <a:off x="4327219" y="3169327"/>
              <a:ext cx="189525" cy="2146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e 17">
            <a:extLst>
              <a:ext uri="{FF2B5EF4-FFF2-40B4-BE49-F238E27FC236}">
                <a16:creationId xmlns:a16="http://schemas.microsoft.com/office/drawing/2014/main" id="{CF346F55-27E4-211F-A9F2-AEBE21629950}"/>
              </a:ext>
            </a:extLst>
          </p:cNvPr>
          <p:cNvGrpSpPr/>
          <p:nvPr>
            <p:custDataLst>
              <p:tags r:id="rId8"/>
            </p:custDataLst>
          </p:nvPr>
        </p:nvGrpSpPr>
        <p:grpSpPr>
          <a:xfrm>
            <a:off x="6181909" y="2323421"/>
            <a:ext cx="342626" cy="342626"/>
            <a:chOff x="4945486" y="3122408"/>
            <a:chExt cx="342626" cy="342626"/>
          </a:xfrm>
        </p:grpSpPr>
        <p:sp>
          <p:nvSpPr>
            <p:cNvPr id="19" name="Rounded Rectangle 5">
              <a:extLst>
                <a:ext uri="{FF2B5EF4-FFF2-40B4-BE49-F238E27FC236}">
                  <a16:creationId xmlns:a16="http://schemas.microsoft.com/office/drawing/2014/main" id="{B308ACAC-F59D-EEDB-64B7-4EDE6987FB15}"/>
                </a:ext>
              </a:extLst>
            </p:cNvPr>
            <p:cNvSpPr/>
            <p:nvPr/>
          </p:nvSpPr>
          <p:spPr>
            <a:xfrm>
              <a:off x="4945486" y="3122408"/>
              <a:ext cx="342626" cy="342626"/>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20" name="Picture 2">
              <a:extLst>
                <a:ext uri="{FF2B5EF4-FFF2-40B4-BE49-F238E27FC236}">
                  <a16:creationId xmlns:a16="http://schemas.microsoft.com/office/drawing/2014/main" id="{1A3FD0AC-0173-06D6-3395-8676C63B1CD5}"/>
                </a:ext>
              </a:extLst>
            </p:cNvPr>
            <p:cNvPicPr>
              <a:picLocks noChangeAspect="1" noChangeArrowheads="1"/>
            </p:cNvPicPr>
            <p:nvPr>
              <p:custDataLst>
                <p:tags r:id="rId12"/>
              </p:custDataLst>
            </p:nvPr>
          </p:nvPicPr>
          <p:blipFill>
            <a:blip r:embed="rId20" cstate="print">
              <a:extLst>
                <a:ext uri="{28A0092B-C50C-407E-A947-70E740481C1C}">
                  <a14:useLocalDpi xmlns:a14="http://schemas.microsoft.com/office/drawing/2010/main"/>
                </a:ext>
              </a:extLst>
            </a:blip>
            <a:srcRect/>
            <a:stretch>
              <a:fillRect/>
            </a:stretch>
          </p:blipFill>
          <p:spPr bwMode="auto">
            <a:xfrm>
              <a:off x="5022451" y="3186094"/>
              <a:ext cx="217030" cy="217030"/>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Official Branding – Green Party Of Canada">
            <a:extLst>
              <a:ext uri="{FF2B5EF4-FFF2-40B4-BE49-F238E27FC236}">
                <a16:creationId xmlns:a16="http://schemas.microsoft.com/office/drawing/2014/main" id="{8A00B8EA-E580-F0C9-3229-C37AE7949D5E}"/>
              </a:ext>
            </a:extLst>
          </p:cNvPr>
          <p:cNvPicPr>
            <a:picLocks noChangeAspect="1" noChangeArrowheads="1"/>
          </p:cNvPicPr>
          <p:nvPr>
            <p:custDataLst>
              <p:tags r:id="rId9"/>
            </p:custDataLst>
          </p:nvPr>
        </p:nvPicPr>
        <p:blipFill>
          <a:blip r:embed="rId21">
            <a:extLst>
              <a:ext uri="{28A0092B-C50C-407E-A947-70E740481C1C}">
                <a14:useLocalDpi xmlns:a14="http://schemas.microsoft.com/office/drawing/2010/main" val="0"/>
              </a:ext>
            </a:extLst>
          </a:blip>
          <a:srcRect/>
          <a:stretch>
            <a:fillRect/>
          </a:stretch>
        </p:blipFill>
        <p:spPr bwMode="auto">
          <a:xfrm>
            <a:off x="9170739" y="2457690"/>
            <a:ext cx="272319" cy="959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303685A-F6E4-CC96-5BDA-0B68DFA51515}"/>
              </a:ext>
            </a:extLst>
          </p:cNvPr>
          <p:cNvSpPr txBox="1"/>
          <p:nvPr>
            <p:custDataLst>
              <p:tags r:id="rId10"/>
            </p:custDataLst>
          </p:nvPr>
        </p:nvSpPr>
        <p:spPr>
          <a:xfrm>
            <a:off x="458256" y="1026662"/>
            <a:ext cx="11197971" cy="1308050"/>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Q</a:t>
            </a:r>
            <a:r>
              <a:rPr lang="en-CA" sz="1400" b="1">
                <a:solidFill>
                  <a:srgbClr val="ED1C24"/>
                </a:solidFill>
                <a:latin typeface="Aptos" panose="020B0004020202020204" pitchFamily="34" charset="0"/>
                <a:cs typeface="Aparajita" panose="020B0604020202020204" pitchFamily="34" charset="0"/>
              </a:rPr>
              <a:t>8</a:t>
            </a: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 </a:t>
            </a:r>
            <a:r>
              <a:rPr kumimoji="0" lang="en-US"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In the past, the Notwithstanding clause has been used by governments after a judicial ruling.  However, more recently provinces have used the Notwithstanding clause preemptively to ensure government legislation will take effect without facing a possible court challenge.  Governments argue that they would eventually invoke the clause after a successful challenge, anyway.  Do you support or oppose using the Notwithstanding clause by governments in advance of judicial ruling to avoid possible court challenges?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srgbClr val="515156"/>
                </a:solidFill>
                <a:effectLst/>
                <a:uLnTx/>
                <a:uFillTx/>
                <a:latin typeface="Aptos Light" panose="020B0004020202020204" pitchFamily="34" charset="0"/>
                <a:ea typeface="+mn-ea"/>
                <a:cs typeface="+mn-cs"/>
              </a:rPr>
              <a:t>Base: All respondents (n=1,521)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endParaRPr>
          </a:p>
        </p:txBody>
      </p:sp>
      <p:sp>
        <p:nvSpPr>
          <p:cNvPr id="22" name="Text Placeholder 4">
            <a:extLst>
              <a:ext uri="{FF2B5EF4-FFF2-40B4-BE49-F238E27FC236}">
                <a16:creationId xmlns:a16="http://schemas.microsoft.com/office/drawing/2014/main" id="{1DF25965-2AF6-0134-AFC8-5B670B6986D4}"/>
              </a:ext>
            </a:extLst>
          </p:cNvPr>
          <p:cNvSpPr txBox="1">
            <a:spLocks/>
          </p:cNvSpPr>
          <p:nvPr>
            <p:custDataLst>
              <p:tags r:id="rId11"/>
            </p:custDataLst>
          </p:nvPr>
        </p:nvSpPr>
        <p:spPr>
          <a:xfrm>
            <a:off x="450576" y="657226"/>
            <a:ext cx="10486010" cy="3587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Support for Preemptive Use of the Notwithstanding Clause – </a:t>
            </a:r>
            <a:r>
              <a:rPr kumimoji="0" lang="en-US" sz="2000" b="0" i="1" u="none" strike="noStrike" kern="1200" cap="none" spc="0" normalizeH="0" baseline="0" noProof="0">
                <a:ln>
                  <a:noFill/>
                </a:ln>
                <a:solidFill>
                  <a:srgbClr val="212121"/>
                </a:solidFill>
                <a:effectLst/>
                <a:uLnTx/>
                <a:uFillTx/>
                <a:latin typeface="Aptos" panose="020B0004020202020204" pitchFamily="34" charset="0"/>
                <a:ea typeface="+mn-ea"/>
                <a:cs typeface="+mn-cs"/>
              </a:rPr>
              <a:t>By Voting Intentions </a:t>
            </a:r>
            <a:endParaRPr kumimoji="0" lang="en-CA" sz="2000" b="0" i="1"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sp>
        <p:nvSpPr>
          <p:cNvPr id="5" name="ZoneTexte 4">
            <a:extLst>
              <a:ext uri="{FF2B5EF4-FFF2-40B4-BE49-F238E27FC236}">
                <a16:creationId xmlns:a16="http://schemas.microsoft.com/office/drawing/2014/main" id="{C018C220-7611-5356-2C58-1B141B888D2E}"/>
              </a:ext>
            </a:extLst>
          </p:cNvPr>
          <p:cNvSpPr txBox="1"/>
          <p:nvPr/>
        </p:nvSpPr>
        <p:spPr>
          <a:xfrm>
            <a:off x="598910" y="6549336"/>
            <a:ext cx="5925625" cy="230832"/>
          </a:xfrm>
          <a:prstGeom prst="rect">
            <a:avLst/>
          </a:prstGeom>
          <a:noFill/>
        </p:spPr>
        <p:txBody>
          <a:bodyPr wrap="square" rtlCol="0">
            <a:spAutoFit/>
          </a:bodyPr>
          <a:lstStyle/>
          <a:p>
            <a:r>
              <a:rPr lang="fr-CA" sz="900">
                <a:latin typeface="Aptos" panose="020B0004020202020204" pitchFamily="34" charset="0"/>
              </a:rPr>
              <a:t>*Due to the </a:t>
            </a:r>
            <a:r>
              <a:rPr lang="fr-CA" sz="900" err="1">
                <a:latin typeface="Aptos" panose="020B0004020202020204" pitchFamily="34" charset="0"/>
              </a:rPr>
              <a:t>low</a:t>
            </a:r>
            <a:r>
              <a:rPr lang="fr-CA" sz="900">
                <a:latin typeface="Aptos" panose="020B0004020202020204" pitchFamily="34" charset="0"/>
              </a:rPr>
              <a:t> </a:t>
            </a:r>
            <a:r>
              <a:rPr lang="fr-CA" sz="900" err="1">
                <a:latin typeface="Aptos" panose="020B0004020202020204" pitchFamily="34" charset="0"/>
              </a:rPr>
              <a:t>number</a:t>
            </a:r>
            <a:r>
              <a:rPr lang="fr-CA" sz="900">
                <a:latin typeface="Aptos" panose="020B0004020202020204" pitchFamily="34" charset="0"/>
              </a:rPr>
              <a:t> of </a:t>
            </a:r>
            <a:r>
              <a:rPr lang="fr-CA" sz="900" err="1">
                <a:latin typeface="Aptos" panose="020B0004020202020204" pitchFamily="34" charset="0"/>
              </a:rPr>
              <a:t>respondents</a:t>
            </a:r>
            <a:r>
              <a:rPr lang="fr-CA" sz="900">
                <a:latin typeface="Aptos" panose="020B0004020202020204" pitchFamily="34" charset="0"/>
              </a:rPr>
              <a:t> (n&lt;30), </a:t>
            </a:r>
            <a:r>
              <a:rPr lang="fr-CA" sz="900" err="1">
                <a:latin typeface="Aptos" panose="020B0004020202020204" pitchFamily="34" charset="0"/>
              </a:rPr>
              <a:t>results</a:t>
            </a:r>
            <a:r>
              <a:rPr lang="fr-CA" sz="900">
                <a:latin typeface="Aptos" panose="020B0004020202020204" pitchFamily="34" charset="0"/>
              </a:rPr>
              <a:t> are </a:t>
            </a:r>
            <a:r>
              <a:rPr lang="fr-CA" sz="900" err="1">
                <a:latin typeface="Aptos" panose="020B0004020202020204" pitchFamily="34" charset="0"/>
              </a:rPr>
              <a:t>presented</a:t>
            </a:r>
            <a:r>
              <a:rPr lang="fr-CA" sz="900">
                <a:latin typeface="Aptos" panose="020B0004020202020204" pitchFamily="34" charset="0"/>
              </a:rPr>
              <a:t> for indicative </a:t>
            </a:r>
            <a:r>
              <a:rPr lang="fr-CA" sz="900" err="1">
                <a:latin typeface="Aptos" panose="020B0004020202020204" pitchFamily="34" charset="0"/>
              </a:rPr>
              <a:t>purposes</a:t>
            </a:r>
            <a:r>
              <a:rPr lang="fr-CA" sz="900">
                <a:latin typeface="Aptos" panose="020B0004020202020204" pitchFamily="34" charset="0"/>
              </a:rPr>
              <a:t> </a:t>
            </a:r>
            <a:r>
              <a:rPr lang="fr-CA" sz="900" err="1">
                <a:latin typeface="Aptos" panose="020B0004020202020204" pitchFamily="34" charset="0"/>
              </a:rPr>
              <a:t>only</a:t>
            </a:r>
            <a:r>
              <a:rPr lang="fr-CA" sz="900">
                <a:latin typeface="Aptos" panose="020B0004020202020204" pitchFamily="34" charset="0"/>
              </a:rPr>
              <a:t>.</a:t>
            </a:r>
          </a:p>
        </p:txBody>
      </p:sp>
    </p:spTree>
    <p:extLst>
      <p:ext uri="{BB962C8B-B14F-4D97-AF65-F5344CB8AC3E}">
        <p14:creationId xmlns:p14="http://schemas.microsoft.com/office/powerpoint/2010/main" val="1446031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FD25A-5515-4499-A07F-935A82B23D68}"/>
            </a:ext>
          </a:extLst>
        </p:cNvPr>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C89D6276-2689-D91E-8366-94C39DAE0787}"/>
              </a:ext>
            </a:extLst>
          </p:cNvPr>
          <p:cNvSpPr>
            <a:spLocks noGrp="1"/>
          </p:cNvSpPr>
          <p:nvPr>
            <p:ph type="sldNum" sz="quarter" idx="12"/>
            <p:custDataLst>
              <p:tags r:id="rId1"/>
            </p:custDataLst>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sp>
        <p:nvSpPr>
          <p:cNvPr id="150" name="Espace réservé du texte 149">
            <a:extLst>
              <a:ext uri="{FF2B5EF4-FFF2-40B4-BE49-F238E27FC236}">
                <a16:creationId xmlns:a16="http://schemas.microsoft.com/office/drawing/2014/main" id="{FC8F62B2-76FD-0028-989A-F4B285F50067}"/>
              </a:ext>
            </a:extLst>
          </p:cNvPr>
          <p:cNvSpPr>
            <a:spLocks noGrp="1"/>
          </p:cNvSpPr>
          <p:nvPr>
            <p:ph type="body" sz="quarter" idx="14"/>
            <p:custDataLst>
              <p:tags r:id="rId2"/>
            </p:custDataLst>
          </p:nvPr>
        </p:nvSpPr>
        <p:spPr/>
        <p:txBody>
          <a:bodyPr/>
          <a:lstStyle/>
          <a:p>
            <a:r>
              <a:rPr lang="en-CA" sz="2000" noProof="0"/>
              <a:t>The </a:t>
            </a:r>
            <a:r>
              <a:rPr lang="en-CA" noProof="0">
                <a:solidFill>
                  <a:schemeClr val="accent1"/>
                </a:solidFill>
              </a:rPr>
              <a:t>M</a:t>
            </a:r>
            <a:r>
              <a:rPr lang="en-CA" sz="2000" noProof="0">
                <a:solidFill>
                  <a:schemeClr val="accent1"/>
                </a:solidFill>
              </a:rPr>
              <a:t>ost Accurate </a:t>
            </a:r>
            <a:r>
              <a:rPr lang="en-CA" noProof="0"/>
              <a:t>P</a:t>
            </a:r>
            <a:r>
              <a:rPr lang="en-CA" sz="2000" noProof="0"/>
              <a:t>olling </a:t>
            </a:r>
            <a:r>
              <a:rPr lang="en-CA" noProof="0"/>
              <a:t>F</a:t>
            </a:r>
            <a:r>
              <a:rPr lang="en-CA" sz="2000" noProof="0"/>
              <a:t>irm in Canada</a:t>
            </a:r>
            <a:endParaRPr lang="en-CA" noProof="0"/>
          </a:p>
        </p:txBody>
      </p:sp>
      <p:sp>
        <p:nvSpPr>
          <p:cNvPr id="10" name="Title 9">
            <a:extLst>
              <a:ext uri="{FF2B5EF4-FFF2-40B4-BE49-F238E27FC236}">
                <a16:creationId xmlns:a16="http://schemas.microsoft.com/office/drawing/2014/main" id="{B602A834-F1EE-B0E8-3A35-605968280A11}"/>
              </a:ext>
            </a:extLst>
          </p:cNvPr>
          <p:cNvSpPr>
            <a:spLocks noGrp="1"/>
          </p:cNvSpPr>
          <p:nvPr>
            <p:ph type="title"/>
            <p:custDataLst>
              <p:tags r:id="rId3"/>
            </p:custDataLst>
          </p:nvPr>
        </p:nvSpPr>
        <p:spPr/>
        <p:txBody>
          <a:bodyPr/>
          <a:lstStyle/>
          <a:p>
            <a:r>
              <a:rPr lang="en-CA" noProof="0"/>
              <a:t>About polling</a:t>
            </a:r>
          </a:p>
        </p:txBody>
      </p:sp>
      <p:pic>
        <p:nvPicPr>
          <p:cNvPr id="34" name="Image 33">
            <a:extLst>
              <a:ext uri="{FF2B5EF4-FFF2-40B4-BE49-F238E27FC236}">
                <a16:creationId xmlns:a16="http://schemas.microsoft.com/office/drawing/2014/main" id="{87541704-A690-9270-1F4B-43DBAA51B123}"/>
              </a:ext>
            </a:extLst>
          </p:cNvPr>
          <p:cNvPicPr>
            <a:picLocks noChangeAspect="1"/>
          </p:cNvPicPr>
          <p:nvPr>
            <p:custDataLst>
              <p:tags r:id="rId4"/>
            </p:custDataLst>
          </p:nvPr>
        </p:nvPicPr>
        <p:blipFill>
          <a:blip r:embed="rId8">
            <a:extLst>
              <a:ext uri="{28A0092B-C50C-407E-A947-70E740481C1C}">
                <a14:useLocalDpi xmlns:a14="http://schemas.microsoft.com/office/drawing/2010/main" val="0"/>
              </a:ext>
            </a:extLst>
          </a:blip>
          <a:srcRect/>
          <a:stretch/>
        </p:blipFill>
        <p:spPr>
          <a:xfrm>
            <a:off x="3880578" y="2298720"/>
            <a:ext cx="3706020" cy="2500308"/>
          </a:xfrm>
          <a:prstGeom prst="rect">
            <a:avLst/>
          </a:prstGeom>
        </p:spPr>
      </p:pic>
      <p:pic>
        <p:nvPicPr>
          <p:cNvPr id="35" name="Image 34">
            <a:extLst>
              <a:ext uri="{FF2B5EF4-FFF2-40B4-BE49-F238E27FC236}">
                <a16:creationId xmlns:a16="http://schemas.microsoft.com/office/drawing/2014/main" id="{23E93A05-5708-06FC-65EB-06222043F951}"/>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Lst>
          </a:blip>
          <a:srcRect/>
          <a:stretch/>
        </p:blipFill>
        <p:spPr>
          <a:xfrm>
            <a:off x="8222358" y="2298720"/>
            <a:ext cx="3214005" cy="2162008"/>
          </a:xfrm>
          <a:prstGeom prst="rect">
            <a:avLst/>
          </a:prstGeom>
        </p:spPr>
      </p:pic>
      <p:pic>
        <p:nvPicPr>
          <p:cNvPr id="2" name="Image 1">
            <a:extLst>
              <a:ext uri="{FF2B5EF4-FFF2-40B4-BE49-F238E27FC236}">
                <a16:creationId xmlns:a16="http://schemas.microsoft.com/office/drawing/2014/main" id="{42F197EF-11E5-3A56-F045-97AE728BB6B5}"/>
              </a:ext>
            </a:extLst>
          </p:cNvPr>
          <p:cNvPicPr>
            <a:picLocks noChangeAspect="1"/>
          </p:cNvPicPr>
          <p:nvPr>
            <p:custDataLst>
              <p:tags r:id="rId6"/>
            </p:custDataLst>
          </p:nvPr>
        </p:nvPicPr>
        <p:blipFill>
          <a:blip r:embed="rId10">
            <a:extLst>
              <a:ext uri="{28A0092B-C50C-407E-A947-70E740481C1C}">
                <a14:useLocalDpi xmlns:a14="http://schemas.microsoft.com/office/drawing/2010/main" val="0"/>
              </a:ext>
            </a:extLst>
          </a:blip>
          <a:srcRect/>
          <a:stretch/>
        </p:blipFill>
        <p:spPr>
          <a:xfrm>
            <a:off x="650697" y="2132652"/>
            <a:ext cx="2940739" cy="2952874"/>
          </a:xfrm>
          <a:prstGeom prst="rect">
            <a:avLst/>
          </a:prstGeom>
        </p:spPr>
      </p:pic>
    </p:spTree>
    <p:extLst>
      <p:ext uri="{BB962C8B-B14F-4D97-AF65-F5344CB8AC3E}">
        <p14:creationId xmlns:p14="http://schemas.microsoft.com/office/powerpoint/2010/main" val="360092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EEEEF"/>
        </a:solidFill>
        <a:effectLst/>
      </p:bgPr>
    </p:bg>
    <p:spTree>
      <p:nvGrpSpPr>
        <p:cNvPr id="1" name="">
          <a:extLst>
            <a:ext uri="{FF2B5EF4-FFF2-40B4-BE49-F238E27FC236}">
              <a16:creationId xmlns:a16="http://schemas.microsoft.com/office/drawing/2014/main" id="{FF5B8C04-66C4-AEB1-48FE-B7DC09F4AB3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2A90C5C-74E5-41B6-5ABA-8902BBF6394A}"/>
              </a:ext>
            </a:extLst>
          </p:cNvPr>
          <p:cNvSpPr>
            <a:spLocks noGrp="1"/>
          </p:cNvSpPr>
          <p:nvPr>
            <p:ph type="ctrTitle"/>
            <p:custDataLst>
              <p:tags r:id="rId1"/>
            </p:custDataLst>
          </p:nvPr>
        </p:nvSpPr>
        <p:spPr/>
        <p:txBody>
          <a:bodyPr/>
          <a:lstStyle/>
          <a:p>
            <a:r>
              <a:rPr lang="en-CA" sz="5400" noProof="0"/>
              <a:t>Respondent </a:t>
            </a:r>
            <a:r>
              <a:rPr lang="en-CA" sz="5400" noProof="0">
                <a:solidFill>
                  <a:schemeClr val="accent1"/>
                </a:solidFill>
              </a:rPr>
              <a:t>Profile</a:t>
            </a:r>
          </a:p>
        </p:txBody>
      </p:sp>
    </p:spTree>
    <p:extLst>
      <p:ext uri="{BB962C8B-B14F-4D97-AF65-F5344CB8AC3E}">
        <p14:creationId xmlns:p14="http://schemas.microsoft.com/office/powerpoint/2010/main" val="1460407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01DB9-011F-BAD3-C782-36FE347E8F9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2DDEE0-3736-E9BD-6D62-356D6A3777E8}"/>
              </a:ext>
            </a:extLst>
          </p:cNvPr>
          <p:cNvSpPr>
            <a:spLocks noGrp="1"/>
          </p:cNvSpPr>
          <p:nvPr>
            <p:ph type="sldNum" sz="quarter" idx="12"/>
            <p:custDataLst>
              <p:tags r:id="rId1"/>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sp>
        <p:nvSpPr>
          <p:cNvPr id="4" name="Text Placeholder 3">
            <a:extLst>
              <a:ext uri="{FF2B5EF4-FFF2-40B4-BE49-F238E27FC236}">
                <a16:creationId xmlns:a16="http://schemas.microsoft.com/office/drawing/2014/main" id="{A7438D49-0CDA-D238-FE1A-26925EB4FC2B}"/>
              </a:ext>
            </a:extLst>
          </p:cNvPr>
          <p:cNvSpPr>
            <a:spLocks noGrp="1"/>
          </p:cNvSpPr>
          <p:nvPr>
            <p:ph type="body" sz="quarter" idx="13"/>
            <p:custDataLst>
              <p:tags r:id="rId2"/>
            </p:custDataLst>
          </p:nvPr>
        </p:nvSpPr>
        <p:spPr/>
        <p:txBody>
          <a:bodyPr/>
          <a:lstStyle/>
          <a:p>
            <a:r>
              <a:rPr lang="en-CA" noProof="0"/>
              <a:t>(Base n=1,521)</a:t>
            </a:r>
          </a:p>
        </p:txBody>
      </p:sp>
      <p:sp>
        <p:nvSpPr>
          <p:cNvPr id="5" name="Text Placeholder 4">
            <a:extLst>
              <a:ext uri="{FF2B5EF4-FFF2-40B4-BE49-F238E27FC236}">
                <a16:creationId xmlns:a16="http://schemas.microsoft.com/office/drawing/2014/main" id="{E2A5B0D8-FEA8-5318-BA56-97DD711D11E8}"/>
              </a:ext>
            </a:extLst>
          </p:cNvPr>
          <p:cNvSpPr>
            <a:spLocks noGrp="1"/>
          </p:cNvSpPr>
          <p:nvPr>
            <p:ph type="body" sz="quarter" idx="14"/>
            <p:custDataLst>
              <p:tags r:id="rId3"/>
            </p:custDataLst>
          </p:nvPr>
        </p:nvSpPr>
        <p:spPr/>
        <p:txBody>
          <a:bodyPr/>
          <a:lstStyle/>
          <a:p>
            <a:r>
              <a:rPr lang="en-CA" noProof="0"/>
              <a:t>Respondent profiles</a:t>
            </a:r>
            <a:endParaRPr lang="en-CA" i="1" noProof="0"/>
          </a:p>
        </p:txBody>
      </p:sp>
      <p:sp>
        <p:nvSpPr>
          <p:cNvPr id="46" name="Title 45">
            <a:extLst>
              <a:ext uri="{FF2B5EF4-FFF2-40B4-BE49-F238E27FC236}">
                <a16:creationId xmlns:a16="http://schemas.microsoft.com/office/drawing/2014/main" id="{31218BCC-94F7-9BFE-5BD1-23154F02721F}"/>
              </a:ext>
            </a:extLst>
          </p:cNvPr>
          <p:cNvSpPr>
            <a:spLocks noGrp="1"/>
          </p:cNvSpPr>
          <p:nvPr>
            <p:ph type="title"/>
            <p:custDataLst>
              <p:tags r:id="rId4"/>
            </p:custDataLst>
          </p:nvPr>
        </p:nvSpPr>
        <p:spPr>
          <a:xfrm>
            <a:off x="334964" y="301657"/>
            <a:ext cx="887007" cy="259623"/>
          </a:xfrm>
        </p:spPr>
        <p:txBody>
          <a:bodyPr/>
          <a:lstStyle/>
          <a:p>
            <a:r>
              <a:rPr lang="en-CA" noProof="0"/>
              <a:t>Appendix</a:t>
            </a:r>
          </a:p>
        </p:txBody>
      </p:sp>
      <p:sp>
        <p:nvSpPr>
          <p:cNvPr id="7" name="Rectangle : coins arrondis 13">
            <a:extLst>
              <a:ext uri="{FF2B5EF4-FFF2-40B4-BE49-F238E27FC236}">
                <a16:creationId xmlns:a16="http://schemas.microsoft.com/office/drawing/2014/main" id="{545715D5-2D45-7707-0EDE-A73562B9485B}"/>
              </a:ext>
            </a:extLst>
          </p:cNvPr>
          <p:cNvSpPr/>
          <p:nvPr>
            <p:custDataLst>
              <p:tags r:id="rId5"/>
            </p:custDataLst>
          </p:nvPr>
        </p:nvSpPr>
        <p:spPr>
          <a:xfrm>
            <a:off x="2786269" y="1721153"/>
            <a:ext cx="3220461" cy="2393117"/>
          </a:xfrm>
          <a:prstGeom prst="roundRect">
            <a:avLst>
              <a:gd name="adj" fmla="val 3986"/>
            </a:avLst>
          </a:prstGeom>
          <a:solidFill>
            <a:srgbClr val="F2F2F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12">
            <a:extLst>
              <a:ext uri="{FF2B5EF4-FFF2-40B4-BE49-F238E27FC236}">
                <a16:creationId xmlns:a16="http://schemas.microsoft.com/office/drawing/2014/main" id="{E10D8A47-69AE-08EF-882B-5C7F7805D9D8}"/>
              </a:ext>
            </a:extLst>
          </p:cNvPr>
          <p:cNvSpPr txBox="1">
            <a:spLocks/>
          </p:cNvSpPr>
          <p:nvPr>
            <p:custDataLst>
              <p:tags r:id="rId6"/>
            </p:custDataLst>
          </p:nvPr>
        </p:nvSpPr>
        <p:spPr>
          <a:xfrm>
            <a:off x="2855329" y="1772751"/>
            <a:ext cx="860759"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a:ln>
                  <a:noFill/>
                </a:ln>
                <a:solidFill>
                  <a:srgbClr val="212121"/>
                </a:solidFill>
                <a:effectLst/>
                <a:uLnTx/>
                <a:uFillTx/>
                <a:latin typeface="Aptos" panose="020B0004020202020204" pitchFamily="34" charset="0"/>
                <a:ea typeface="+mn-ea"/>
                <a:cs typeface="+mn-cs"/>
              </a:rPr>
              <a:t>Gender</a:t>
            </a:r>
          </a:p>
        </p:txBody>
      </p:sp>
      <p:sp>
        <p:nvSpPr>
          <p:cNvPr id="9" name="Rounded Rectangle 23">
            <a:extLst>
              <a:ext uri="{FF2B5EF4-FFF2-40B4-BE49-F238E27FC236}">
                <a16:creationId xmlns:a16="http://schemas.microsoft.com/office/drawing/2014/main" id="{6D63D2E5-E1E3-C541-1D3E-ACBEF8E829A4}"/>
              </a:ext>
            </a:extLst>
          </p:cNvPr>
          <p:cNvSpPr/>
          <p:nvPr>
            <p:custDataLst>
              <p:tags r:id="rId7"/>
            </p:custDataLst>
          </p:nvPr>
        </p:nvSpPr>
        <p:spPr>
          <a:xfrm>
            <a:off x="6095999" y="1721153"/>
            <a:ext cx="3225802" cy="2389239"/>
          </a:xfrm>
          <a:prstGeom prst="roundRect">
            <a:avLst>
              <a:gd name="adj" fmla="val 31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12">
            <a:extLst>
              <a:ext uri="{FF2B5EF4-FFF2-40B4-BE49-F238E27FC236}">
                <a16:creationId xmlns:a16="http://schemas.microsoft.com/office/drawing/2014/main" id="{D3BA394C-2244-C72A-8247-7A58162F9B48}"/>
              </a:ext>
            </a:extLst>
          </p:cNvPr>
          <p:cNvSpPr txBox="1">
            <a:spLocks/>
          </p:cNvSpPr>
          <p:nvPr>
            <p:custDataLst>
              <p:tags r:id="rId8"/>
            </p:custDataLst>
          </p:nvPr>
        </p:nvSpPr>
        <p:spPr>
          <a:xfrm>
            <a:off x="6192956" y="1772751"/>
            <a:ext cx="2554465"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a:ln>
                  <a:noFill/>
                </a:ln>
                <a:solidFill>
                  <a:srgbClr val="212121"/>
                </a:solidFill>
                <a:effectLst/>
                <a:uLnTx/>
                <a:uFillTx/>
                <a:latin typeface="Aptos" panose="020B0004020202020204" pitchFamily="34" charset="0"/>
                <a:ea typeface="+mn-ea"/>
                <a:cs typeface="+mn-cs"/>
              </a:rPr>
              <a:t>Language (Mother Tongue)</a:t>
            </a:r>
          </a:p>
        </p:txBody>
      </p:sp>
      <p:sp>
        <p:nvSpPr>
          <p:cNvPr id="12" name="Rounded Rectangle 33">
            <a:extLst>
              <a:ext uri="{FF2B5EF4-FFF2-40B4-BE49-F238E27FC236}">
                <a16:creationId xmlns:a16="http://schemas.microsoft.com/office/drawing/2014/main" id="{7B5F474D-2448-EBA0-D70A-3FCA45042582}"/>
              </a:ext>
            </a:extLst>
          </p:cNvPr>
          <p:cNvSpPr/>
          <p:nvPr>
            <p:custDataLst>
              <p:tags r:id="rId9"/>
            </p:custDataLst>
          </p:nvPr>
        </p:nvSpPr>
        <p:spPr>
          <a:xfrm>
            <a:off x="2761764" y="4223850"/>
            <a:ext cx="3225802" cy="2389239"/>
          </a:xfrm>
          <a:prstGeom prst="roundRect">
            <a:avLst>
              <a:gd name="adj" fmla="val 3183"/>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29200E9-E458-F020-9003-F2442CC21AD5}"/>
              </a:ext>
            </a:extLst>
          </p:cNvPr>
          <p:cNvSpPr txBox="1">
            <a:spLocks/>
          </p:cNvSpPr>
          <p:nvPr>
            <p:custDataLst>
              <p:tags r:id="rId10"/>
            </p:custDataLst>
          </p:nvPr>
        </p:nvSpPr>
        <p:spPr>
          <a:xfrm>
            <a:off x="2884765" y="4333115"/>
            <a:ext cx="1180196"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a:ln>
                  <a:noFill/>
                </a:ln>
                <a:solidFill>
                  <a:srgbClr val="212121"/>
                </a:solidFill>
                <a:effectLst/>
                <a:uLnTx/>
                <a:uFillTx/>
                <a:latin typeface="Aptos" panose="020B0004020202020204" pitchFamily="34" charset="0"/>
                <a:ea typeface="+mn-ea"/>
                <a:cs typeface="+mn-cs"/>
              </a:rPr>
              <a:t>Age</a:t>
            </a:r>
          </a:p>
        </p:txBody>
      </p:sp>
      <p:sp>
        <p:nvSpPr>
          <p:cNvPr id="14" name="Rounded Rectangle 36">
            <a:extLst>
              <a:ext uri="{FF2B5EF4-FFF2-40B4-BE49-F238E27FC236}">
                <a16:creationId xmlns:a16="http://schemas.microsoft.com/office/drawing/2014/main" id="{04B67889-A0EE-2619-2467-766E8C198C88}"/>
              </a:ext>
            </a:extLst>
          </p:cNvPr>
          <p:cNvSpPr/>
          <p:nvPr>
            <p:custDataLst>
              <p:tags r:id="rId11"/>
            </p:custDataLst>
          </p:nvPr>
        </p:nvSpPr>
        <p:spPr>
          <a:xfrm>
            <a:off x="6095999" y="4223851"/>
            <a:ext cx="3225802" cy="2389239"/>
          </a:xfrm>
          <a:prstGeom prst="roundRect">
            <a:avLst>
              <a:gd name="adj" fmla="val 31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2">
            <a:extLst>
              <a:ext uri="{FF2B5EF4-FFF2-40B4-BE49-F238E27FC236}">
                <a16:creationId xmlns:a16="http://schemas.microsoft.com/office/drawing/2014/main" id="{A0725867-699A-61CE-B64F-B4ED7AD0EF16}"/>
              </a:ext>
            </a:extLst>
          </p:cNvPr>
          <p:cNvSpPr txBox="1">
            <a:spLocks/>
          </p:cNvSpPr>
          <p:nvPr>
            <p:custDataLst>
              <p:tags r:id="rId12"/>
            </p:custDataLst>
          </p:nvPr>
        </p:nvSpPr>
        <p:spPr>
          <a:xfrm>
            <a:off x="6194495" y="4333115"/>
            <a:ext cx="1180196"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400" b="1" i="0" u="none" strike="noStrike" kern="0" cap="none" spc="0" normalizeH="0" baseline="0" noProof="0">
                <a:ln>
                  <a:noFill/>
                </a:ln>
                <a:solidFill>
                  <a:srgbClr val="212121"/>
                </a:solidFill>
                <a:effectLst/>
                <a:uLnTx/>
                <a:uFillTx/>
                <a:latin typeface="Aptos" panose="020B0004020202020204" pitchFamily="34" charset="0"/>
                <a:ea typeface="+mn-ea"/>
                <a:cs typeface="+mn-cs"/>
              </a:rPr>
              <a:t>Province</a:t>
            </a:r>
          </a:p>
        </p:txBody>
      </p:sp>
      <p:graphicFrame>
        <p:nvGraphicFramePr>
          <p:cNvPr id="20" name="Table 6">
            <a:extLst>
              <a:ext uri="{FF2B5EF4-FFF2-40B4-BE49-F238E27FC236}">
                <a16:creationId xmlns:a16="http://schemas.microsoft.com/office/drawing/2014/main" id="{00B0A31B-D413-B900-71F4-0E3684AA4913}"/>
              </a:ext>
            </a:extLst>
          </p:cNvPr>
          <p:cNvGraphicFramePr>
            <a:graphicFrameLocks noGrp="1"/>
          </p:cNvGraphicFramePr>
          <p:nvPr>
            <p:custDataLst>
              <p:tags r:id="rId13"/>
            </p:custDataLst>
            <p:extLst>
              <p:ext uri="{D42A27DB-BD31-4B8C-83A1-F6EECF244321}">
                <p14:modId xmlns:p14="http://schemas.microsoft.com/office/powerpoint/2010/main" val="4239167841"/>
              </p:ext>
            </p:extLst>
          </p:nvPr>
        </p:nvGraphicFramePr>
        <p:xfrm>
          <a:off x="2972766" y="2716274"/>
          <a:ext cx="2765560" cy="885262"/>
        </p:xfrm>
        <a:graphic>
          <a:graphicData uri="http://schemas.openxmlformats.org/drawingml/2006/table">
            <a:tbl>
              <a:tblPr firstRow="1" bandRow="1">
                <a:tableStyleId>{2D5ABB26-0587-4C30-8999-92F81FD0307C}</a:tableStyleId>
              </a:tblPr>
              <a:tblGrid>
                <a:gridCol w="1043118">
                  <a:extLst>
                    <a:ext uri="{9D8B030D-6E8A-4147-A177-3AD203B41FA5}">
                      <a16:colId xmlns:a16="http://schemas.microsoft.com/office/drawing/2014/main" val="3651777627"/>
                    </a:ext>
                  </a:extLst>
                </a:gridCol>
                <a:gridCol w="861221">
                  <a:extLst>
                    <a:ext uri="{9D8B030D-6E8A-4147-A177-3AD203B41FA5}">
                      <a16:colId xmlns:a16="http://schemas.microsoft.com/office/drawing/2014/main" val="3229007483"/>
                    </a:ext>
                  </a:extLst>
                </a:gridCol>
                <a:gridCol w="861221">
                  <a:extLst>
                    <a:ext uri="{9D8B030D-6E8A-4147-A177-3AD203B41FA5}">
                      <a16:colId xmlns:a16="http://schemas.microsoft.com/office/drawing/2014/main" val="320283124"/>
                    </a:ext>
                  </a:extLst>
                </a:gridCol>
              </a:tblGrid>
              <a:tr h="137287">
                <a:tc>
                  <a:txBody>
                    <a:bodyPr/>
                    <a:lstStyle/>
                    <a:p>
                      <a:endParaRPr lang="en-CA" sz="1050" noProof="0">
                        <a:latin typeface="Aptos" panose="020B0004020202020204" pitchFamily="34" charset="0"/>
                      </a:endParaRPr>
                    </a:p>
                  </a:txBody>
                  <a:tcP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Unweighted</a:t>
                      </a:r>
                    </a:p>
                  </a:txBody>
                  <a:tcPr anchor="b">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Weighted</a:t>
                      </a:r>
                    </a:p>
                  </a:txBody>
                  <a:tcPr anchor="b">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1549940"/>
                  </a:ext>
                </a:extLst>
              </a:tr>
              <a:tr h="316901">
                <a:tc>
                  <a:txBody>
                    <a:bodyPr/>
                    <a:lstStyle/>
                    <a:p>
                      <a:r>
                        <a:rPr lang="en-CA" sz="1050" noProof="0">
                          <a:latin typeface="Aptos" panose="020B0004020202020204" pitchFamily="34" charset="0"/>
                        </a:rPr>
                        <a:t>Male</a:t>
                      </a: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000" b="1" i="0" u="none" strike="noStrike" noProof="0">
                          <a:solidFill>
                            <a:srgbClr val="000000"/>
                          </a:solidFill>
                          <a:effectLst/>
                          <a:latin typeface="Aptos" panose="020B0004020202020204" pitchFamily="34" charset="0"/>
                        </a:rPr>
                        <a:t>822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000" b="1" i="0" u="none" strike="noStrike" noProof="0">
                          <a:solidFill>
                            <a:srgbClr val="000000"/>
                          </a:solidFill>
                          <a:effectLst/>
                          <a:latin typeface="Aptos" panose="020B0004020202020204" pitchFamily="34" charset="0"/>
                        </a:rPr>
                        <a:t>743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7380538"/>
                  </a:ext>
                </a:extLst>
              </a:tr>
              <a:tr h="316901">
                <a:tc>
                  <a:txBody>
                    <a:bodyPr/>
                    <a:lstStyle/>
                    <a:p>
                      <a:r>
                        <a:rPr lang="en-CA" sz="1050" noProof="0">
                          <a:latin typeface="Aptos" panose="020B0004020202020204" pitchFamily="34" charset="0"/>
                        </a:rPr>
                        <a:t>Female</a:t>
                      </a:r>
                    </a:p>
                  </a:txBody>
                  <a:tcP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CA" sz="1000" b="1" i="0" u="none" strike="noStrike" noProof="0">
                          <a:solidFill>
                            <a:srgbClr val="000000"/>
                          </a:solidFill>
                          <a:effectLst/>
                          <a:latin typeface="Aptos" panose="020B0004020202020204" pitchFamily="34" charset="0"/>
                        </a:rPr>
                        <a:t>699</a:t>
                      </a:r>
                    </a:p>
                  </a:txBody>
                  <a:tcPr marL="6350" marR="6350" marT="6350" marB="0" anchor="ct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CA" sz="1000" b="1" i="0" u="none" strike="noStrike" noProof="0">
                          <a:solidFill>
                            <a:srgbClr val="000000"/>
                          </a:solidFill>
                          <a:effectLst/>
                          <a:latin typeface="Aptos" panose="020B0004020202020204" pitchFamily="34" charset="0"/>
                        </a:rPr>
                        <a:t>778</a:t>
                      </a:r>
                    </a:p>
                  </a:txBody>
                  <a:tcPr marL="6350" marR="6350" marT="6350" marB="0" anchor="ct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780873495"/>
                  </a:ext>
                </a:extLst>
              </a:tr>
            </a:tbl>
          </a:graphicData>
        </a:graphic>
      </p:graphicFrame>
      <p:graphicFrame>
        <p:nvGraphicFramePr>
          <p:cNvPr id="21" name="Table 6">
            <a:extLst>
              <a:ext uri="{FF2B5EF4-FFF2-40B4-BE49-F238E27FC236}">
                <a16:creationId xmlns:a16="http://schemas.microsoft.com/office/drawing/2014/main" id="{A0AEBCEE-ED70-8DB7-91C7-AD9618110D7E}"/>
              </a:ext>
            </a:extLst>
          </p:cNvPr>
          <p:cNvGraphicFramePr>
            <a:graphicFrameLocks noGrp="1"/>
          </p:cNvGraphicFramePr>
          <p:nvPr>
            <p:custDataLst>
              <p:tags r:id="rId14"/>
            </p:custDataLst>
            <p:extLst>
              <p:ext uri="{D42A27DB-BD31-4B8C-83A1-F6EECF244321}">
                <p14:modId xmlns:p14="http://schemas.microsoft.com/office/powerpoint/2010/main" val="3007967449"/>
              </p:ext>
            </p:extLst>
          </p:nvPr>
        </p:nvGraphicFramePr>
        <p:xfrm>
          <a:off x="6291001" y="2394824"/>
          <a:ext cx="2765561" cy="1202163"/>
        </p:xfrm>
        <a:graphic>
          <a:graphicData uri="http://schemas.openxmlformats.org/drawingml/2006/table">
            <a:tbl>
              <a:tblPr firstRow="1" bandRow="1">
                <a:tableStyleId>{2D5ABB26-0587-4C30-8999-92F81FD0307C}</a:tableStyleId>
              </a:tblPr>
              <a:tblGrid>
                <a:gridCol w="1168947">
                  <a:extLst>
                    <a:ext uri="{9D8B030D-6E8A-4147-A177-3AD203B41FA5}">
                      <a16:colId xmlns:a16="http://schemas.microsoft.com/office/drawing/2014/main" val="3651777627"/>
                    </a:ext>
                  </a:extLst>
                </a:gridCol>
                <a:gridCol w="798307">
                  <a:extLst>
                    <a:ext uri="{9D8B030D-6E8A-4147-A177-3AD203B41FA5}">
                      <a16:colId xmlns:a16="http://schemas.microsoft.com/office/drawing/2014/main" val="3229007483"/>
                    </a:ext>
                  </a:extLst>
                </a:gridCol>
                <a:gridCol w="798307">
                  <a:extLst>
                    <a:ext uri="{9D8B030D-6E8A-4147-A177-3AD203B41FA5}">
                      <a16:colId xmlns:a16="http://schemas.microsoft.com/office/drawing/2014/main" val="320283124"/>
                    </a:ext>
                  </a:extLst>
                </a:gridCol>
              </a:tblGrid>
              <a:tr h="137287">
                <a:tc>
                  <a:txBody>
                    <a:bodyPr/>
                    <a:lstStyle/>
                    <a:p>
                      <a:endParaRPr lang="en-CA" sz="1050" noProof="0">
                        <a:latin typeface="Aptos" panose="020B0004020202020204" pitchFamily="34" charset="0"/>
                      </a:endParaRPr>
                    </a:p>
                  </a:txBody>
                  <a:tcP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Unweighted</a:t>
                      </a:r>
                    </a:p>
                  </a:txBody>
                  <a:tcPr anchor="b">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Weighted</a:t>
                      </a:r>
                    </a:p>
                  </a:txBody>
                  <a:tcPr anchor="b">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1549940"/>
                  </a:ext>
                </a:extLst>
              </a:tr>
              <a:tr h="316901">
                <a:tc>
                  <a:txBody>
                    <a:bodyPr/>
                    <a:lstStyle/>
                    <a:p>
                      <a:r>
                        <a:rPr lang="en-CA" sz="1050" noProof="0">
                          <a:latin typeface="Aptos" panose="020B0004020202020204" pitchFamily="34" charset="0"/>
                        </a:rPr>
                        <a:t>French</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50" b="1" i="0" u="none" strike="noStrike" kern="1200" cap="none" spc="0" normalizeH="0" baseline="0" noProof="0">
                          <a:ln>
                            <a:noFill/>
                          </a:ln>
                          <a:solidFill>
                            <a:srgbClr val="212121"/>
                          </a:solidFill>
                          <a:effectLst/>
                          <a:uLnTx/>
                          <a:uFillTx/>
                          <a:latin typeface="Aptos" panose="020B0004020202020204" pitchFamily="34" charset="0"/>
                          <a:ea typeface="+mn-ea"/>
                          <a:cs typeface="+mn-cs"/>
                        </a:rPr>
                        <a:t>364</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50" b="1" i="0" u="none" strike="noStrike" kern="1200" cap="none" spc="0" normalizeH="0" baseline="0" noProof="0">
                          <a:ln>
                            <a:noFill/>
                          </a:ln>
                          <a:solidFill>
                            <a:srgbClr val="212121"/>
                          </a:solidFill>
                          <a:effectLst/>
                          <a:uLnTx/>
                          <a:uFillTx/>
                          <a:latin typeface="Aptos" panose="020B0004020202020204" pitchFamily="34" charset="0"/>
                          <a:ea typeface="+mn-ea"/>
                          <a:cs typeface="+mn-cs"/>
                        </a:rPr>
                        <a:t>301</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7380538"/>
                  </a:ext>
                </a:extLst>
              </a:tr>
              <a:tr h="316901">
                <a:tc>
                  <a:txBody>
                    <a:bodyPr/>
                    <a:lstStyle/>
                    <a:p>
                      <a:r>
                        <a:rPr lang="en-CA" sz="1050" noProof="0">
                          <a:latin typeface="Aptos" panose="020B0004020202020204" pitchFamily="34" charset="0"/>
                        </a:rPr>
                        <a:t>English</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50" b="1" i="0" u="none" strike="noStrike" kern="1200" cap="none" spc="0" normalizeH="0" baseline="0" noProof="0">
                          <a:ln>
                            <a:noFill/>
                          </a:ln>
                          <a:solidFill>
                            <a:srgbClr val="212121"/>
                          </a:solidFill>
                          <a:effectLst/>
                          <a:uLnTx/>
                          <a:uFillTx/>
                          <a:latin typeface="Aptos" panose="020B0004020202020204" pitchFamily="34" charset="0"/>
                          <a:ea typeface="+mn-ea"/>
                          <a:cs typeface="+mn-cs"/>
                        </a:rPr>
                        <a:t>1,055</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50" b="1" i="0" u="none" strike="noStrike" kern="1200" cap="none" spc="0" normalizeH="0" baseline="0" noProof="0">
                          <a:ln>
                            <a:noFill/>
                          </a:ln>
                          <a:solidFill>
                            <a:srgbClr val="212121"/>
                          </a:solidFill>
                          <a:effectLst/>
                          <a:uLnTx/>
                          <a:uFillTx/>
                          <a:latin typeface="Aptos" panose="020B0004020202020204" pitchFamily="34" charset="0"/>
                          <a:ea typeface="+mn-ea"/>
                          <a:cs typeface="+mn-cs"/>
                        </a:rPr>
                        <a:t>1,127</a:t>
                      </a: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0873495"/>
                  </a:ext>
                </a:extLst>
              </a:tr>
              <a:tr h="316901">
                <a:tc>
                  <a:txBody>
                    <a:bodyPr/>
                    <a:lstStyle/>
                    <a:p>
                      <a:r>
                        <a:rPr lang="en-CA" sz="1050" noProof="0">
                          <a:latin typeface="Aptos" panose="020B0004020202020204" pitchFamily="34" charset="0"/>
                        </a:rPr>
                        <a:t>Other</a:t>
                      </a:r>
                    </a:p>
                  </a:txBody>
                  <a:tcPr anchor="ctr">
                    <a:lnT w="635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50" b="1" i="0" u="none" strike="noStrike" kern="1200" cap="none" spc="0" normalizeH="0" baseline="0" noProof="0">
                          <a:ln>
                            <a:noFill/>
                          </a:ln>
                          <a:solidFill>
                            <a:srgbClr val="212121"/>
                          </a:solidFill>
                          <a:effectLst/>
                          <a:uLnTx/>
                          <a:uFillTx/>
                          <a:latin typeface="Aptos" panose="020B0004020202020204" pitchFamily="34" charset="0"/>
                          <a:ea typeface="+mn-ea"/>
                          <a:cs typeface="+mn-cs"/>
                        </a:rPr>
                        <a:t>102</a:t>
                      </a:r>
                    </a:p>
                  </a:txBody>
                  <a:tcPr anchor="ctr">
                    <a:lnT w="635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50" b="1" i="0" u="none" strike="noStrike" kern="1200" cap="none" spc="0" normalizeH="0" baseline="0" noProof="0">
                          <a:ln>
                            <a:noFill/>
                          </a:ln>
                          <a:solidFill>
                            <a:srgbClr val="212121"/>
                          </a:solidFill>
                          <a:effectLst/>
                          <a:uLnTx/>
                          <a:uFillTx/>
                          <a:latin typeface="Aptos" panose="020B0004020202020204" pitchFamily="34" charset="0"/>
                          <a:ea typeface="+mn-ea"/>
                          <a:cs typeface="+mn-cs"/>
                        </a:rPr>
                        <a:t>93</a:t>
                      </a:r>
                    </a:p>
                  </a:txBody>
                  <a:tcPr anchor="ctr">
                    <a:lnT w="63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73701295"/>
                  </a:ext>
                </a:extLst>
              </a:tr>
            </a:tbl>
          </a:graphicData>
        </a:graphic>
      </p:graphicFrame>
      <p:graphicFrame>
        <p:nvGraphicFramePr>
          <p:cNvPr id="22" name="Table 6">
            <a:extLst>
              <a:ext uri="{FF2B5EF4-FFF2-40B4-BE49-F238E27FC236}">
                <a16:creationId xmlns:a16="http://schemas.microsoft.com/office/drawing/2014/main" id="{F0386F6C-7FB6-3B59-D8C3-6F5419C0A885}"/>
              </a:ext>
            </a:extLst>
          </p:cNvPr>
          <p:cNvGraphicFramePr>
            <a:graphicFrameLocks noGrp="1"/>
          </p:cNvGraphicFramePr>
          <p:nvPr>
            <p:custDataLst>
              <p:tags r:id="rId15"/>
            </p:custDataLst>
            <p:extLst>
              <p:ext uri="{D42A27DB-BD31-4B8C-83A1-F6EECF244321}">
                <p14:modId xmlns:p14="http://schemas.microsoft.com/office/powerpoint/2010/main" val="2911246579"/>
              </p:ext>
            </p:extLst>
          </p:nvPr>
        </p:nvGraphicFramePr>
        <p:xfrm>
          <a:off x="2972766" y="4909839"/>
          <a:ext cx="2765561" cy="1202163"/>
        </p:xfrm>
        <a:graphic>
          <a:graphicData uri="http://schemas.openxmlformats.org/drawingml/2006/table">
            <a:tbl>
              <a:tblPr firstRow="1" bandRow="1">
                <a:tableStyleId>{2D5ABB26-0587-4C30-8999-92F81FD0307C}</a:tableStyleId>
              </a:tblPr>
              <a:tblGrid>
                <a:gridCol w="1196835">
                  <a:extLst>
                    <a:ext uri="{9D8B030D-6E8A-4147-A177-3AD203B41FA5}">
                      <a16:colId xmlns:a16="http://schemas.microsoft.com/office/drawing/2014/main" val="3651777627"/>
                    </a:ext>
                  </a:extLst>
                </a:gridCol>
                <a:gridCol w="784363">
                  <a:extLst>
                    <a:ext uri="{9D8B030D-6E8A-4147-A177-3AD203B41FA5}">
                      <a16:colId xmlns:a16="http://schemas.microsoft.com/office/drawing/2014/main" val="3229007483"/>
                    </a:ext>
                  </a:extLst>
                </a:gridCol>
                <a:gridCol w="784363">
                  <a:extLst>
                    <a:ext uri="{9D8B030D-6E8A-4147-A177-3AD203B41FA5}">
                      <a16:colId xmlns:a16="http://schemas.microsoft.com/office/drawing/2014/main" val="320283124"/>
                    </a:ext>
                  </a:extLst>
                </a:gridCol>
              </a:tblGrid>
              <a:tr h="137287">
                <a:tc>
                  <a:txBody>
                    <a:bodyPr/>
                    <a:lstStyle/>
                    <a:p>
                      <a:endParaRPr lang="en-CA" sz="1050" noProof="0">
                        <a:latin typeface="Aptos" panose="020B0004020202020204" pitchFamily="34" charset="0"/>
                      </a:endParaRPr>
                    </a:p>
                  </a:txBody>
                  <a:tcP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Unweighted</a:t>
                      </a:r>
                    </a:p>
                  </a:txBody>
                  <a:tcPr anchor="b">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Weighted</a:t>
                      </a:r>
                    </a:p>
                  </a:txBody>
                  <a:tcPr anchor="b">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1549940"/>
                  </a:ext>
                </a:extLst>
              </a:tr>
              <a:tr h="31690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72000" marR="0" lvl="0" indent="0" algn="l" defTabSz="685732" rtl="0" eaLnBrk="1" fontAlgn="auto" latinLnBrk="0" hangingPunct="1">
                        <a:lnSpc>
                          <a:spcPct val="100000"/>
                        </a:lnSpc>
                        <a:spcBef>
                          <a:spcPts val="0"/>
                        </a:spcBef>
                        <a:spcAft>
                          <a:spcPts val="0"/>
                        </a:spcAft>
                        <a:buClrTx/>
                        <a:buSzTx/>
                        <a:buFontTx/>
                        <a:buNone/>
                        <a:tabLst/>
                        <a:defRPr/>
                      </a:pPr>
                      <a:r>
                        <a:rPr lang="en-CA" sz="1050" noProof="0">
                          <a:latin typeface="Aptos" panose="020B0004020202020204" pitchFamily="34" charset="0"/>
                        </a:rPr>
                        <a:t>18 to 34</a:t>
                      </a:r>
                      <a:endParaRPr lang="en-CA" sz="1050" noProof="0">
                        <a:latin typeface="Aptos" panose="020B0004020202020204" pitchFamily="34" charset="0"/>
                        <a:cs typeface="Calibri Light" panose="020F0302020204030204" pitchFamily="34" charset="0"/>
                      </a:endParaRPr>
                    </a:p>
                  </a:txBody>
                  <a:tcPr marL="68580" marR="68580" marT="6858" marB="6858"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000" b="1" i="0" u="none" strike="noStrike" noProof="0">
                          <a:solidFill>
                            <a:srgbClr val="000000"/>
                          </a:solidFill>
                          <a:effectLst/>
                          <a:latin typeface="Aptos" panose="020B0004020202020204" pitchFamily="34" charset="0"/>
                        </a:rPr>
                        <a:t>381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000" b="1" i="0" u="none" strike="noStrike" noProof="0">
                          <a:solidFill>
                            <a:srgbClr val="000000"/>
                          </a:solidFill>
                          <a:effectLst/>
                          <a:latin typeface="Aptos" panose="020B0004020202020204" pitchFamily="34" charset="0"/>
                        </a:rPr>
                        <a:t>403</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7380538"/>
                  </a:ext>
                </a:extLst>
              </a:tr>
              <a:tr h="31690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72000" indent="0" algn="l"/>
                      <a:r>
                        <a:rPr lang="en-CA" sz="1050" noProof="0">
                          <a:latin typeface="Aptos" panose="020B0004020202020204" pitchFamily="34" charset="0"/>
                        </a:rPr>
                        <a:t>35 to 54</a:t>
                      </a:r>
                      <a:endParaRPr lang="en-CA" sz="1050" noProof="0">
                        <a:latin typeface="Aptos" panose="020B0004020202020204" pitchFamily="34" charset="0"/>
                        <a:cs typeface="Calibri Light" panose="020F0302020204030204" pitchFamily="34" charset="0"/>
                      </a:endParaRPr>
                    </a:p>
                  </a:txBody>
                  <a:tcPr marL="68580" marR="68580" marT="6858" marB="6858"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000" b="1" i="0" u="none" strike="noStrike" noProof="0">
                          <a:solidFill>
                            <a:srgbClr val="000000"/>
                          </a:solidFill>
                          <a:effectLst/>
                          <a:latin typeface="Aptos" panose="020B0004020202020204" pitchFamily="34" charset="0"/>
                        </a:rPr>
                        <a:t>462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000" b="1" i="0" u="none" strike="noStrike" noProof="0">
                          <a:solidFill>
                            <a:srgbClr val="000000"/>
                          </a:solidFill>
                          <a:effectLst/>
                          <a:latin typeface="Aptos" panose="020B0004020202020204" pitchFamily="34" charset="0"/>
                        </a:rPr>
                        <a:t>491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0873495"/>
                  </a:ext>
                </a:extLst>
              </a:tr>
              <a:tr h="31690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72000" indent="0" algn="l"/>
                      <a:r>
                        <a:rPr lang="en-CA" sz="1050" noProof="0">
                          <a:latin typeface="Aptos" panose="020B0004020202020204" pitchFamily="34" charset="0"/>
                        </a:rPr>
                        <a:t>55+</a:t>
                      </a:r>
                      <a:endParaRPr lang="en-CA" sz="1050" noProof="0">
                        <a:latin typeface="Aptos" panose="020B0004020202020204" pitchFamily="34" charset="0"/>
                        <a:cs typeface="Calibri Light" panose="020F0302020204030204" pitchFamily="34" charset="0"/>
                      </a:endParaRPr>
                    </a:p>
                  </a:txBody>
                  <a:tcPr marL="68580" marR="68580" marT="6858" marB="6858" anchor="ct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CA" sz="1000" b="1" i="0" u="none" strike="noStrike" noProof="0">
                          <a:solidFill>
                            <a:srgbClr val="000000"/>
                          </a:solidFill>
                          <a:effectLst/>
                          <a:latin typeface="Aptos" panose="020B0004020202020204" pitchFamily="34" charset="0"/>
                        </a:rPr>
                        <a:t>678</a:t>
                      </a:r>
                    </a:p>
                  </a:txBody>
                  <a:tcPr marL="6350" marR="6350" marT="6350" marB="0" anchor="ct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n-CA" sz="1000" b="1" i="0" u="none" strike="noStrike" noProof="0">
                          <a:solidFill>
                            <a:srgbClr val="000000"/>
                          </a:solidFill>
                          <a:effectLst/>
                          <a:latin typeface="Aptos" panose="020B0004020202020204" pitchFamily="34" charset="0"/>
                        </a:rPr>
                        <a:t>627</a:t>
                      </a:r>
                    </a:p>
                  </a:txBody>
                  <a:tcPr marL="6350" marR="6350" marT="6350" marB="0" anchor="ct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84860302"/>
                  </a:ext>
                </a:extLst>
              </a:tr>
            </a:tbl>
          </a:graphicData>
        </a:graphic>
      </p:graphicFrame>
      <p:graphicFrame>
        <p:nvGraphicFramePr>
          <p:cNvPr id="23" name="Table 6">
            <a:extLst>
              <a:ext uri="{FF2B5EF4-FFF2-40B4-BE49-F238E27FC236}">
                <a16:creationId xmlns:a16="http://schemas.microsoft.com/office/drawing/2014/main" id="{ED3F6BAC-C331-5537-E979-9604BB984A0D}"/>
              </a:ext>
            </a:extLst>
          </p:cNvPr>
          <p:cNvGraphicFramePr>
            <a:graphicFrameLocks noGrp="1"/>
          </p:cNvGraphicFramePr>
          <p:nvPr>
            <p:custDataLst>
              <p:tags r:id="rId16"/>
            </p:custDataLst>
            <p:extLst>
              <p:ext uri="{D42A27DB-BD31-4B8C-83A1-F6EECF244321}">
                <p14:modId xmlns:p14="http://schemas.microsoft.com/office/powerpoint/2010/main" val="2898481977"/>
              </p:ext>
            </p:extLst>
          </p:nvPr>
        </p:nvGraphicFramePr>
        <p:xfrm>
          <a:off x="6197781" y="4640892"/>
          <a:ext cx="2952000" cy="1763460"/>
        </p:xfrm>
        <a:graphic>
          <a:graphicData uri="http://schemas.openxmlformats.org/drawingml/2006/table">
            <a:tbl>
              <a:tblPr firstRow="1" bandRow="1">
                <a:tableStyleId>{2D5ABB26-0587-4C30-8999-92F81FD0307C}</a:tableStyleId>
              </a:tblPr>
              <a:tblGrid>
                <a:gridCol w="1584000">
                  <a:extLst>
                    <a:ext uri="{9D8B030D-6E8A-4147-A177-3AD203B41FA5}">
                      <a16:colId xmlns:a16="http://schemas.microsoft.com/office/drawing/2014/main" val="3651777627"/>
                    </a:ext>
                  </a:extLst>
                </a:gridCol>
                <a:gridCol w="684000">
                  <a:extLst>
                    <a:ext uri="{9D8B030D-6E8A-4147-A177-3AD203B41FA5}">
                      <a16:colId xmlns:a16="http://schemas.microsoft.com/office/drawing/2014/main" val="3229007483"/>
                    </a:ext>
                  </a:extLst>
                </a:gridCol>
                <a:gridCol w="684000">
                  <a:extLst>
                    <a:ext uri="{9D8B030D-6E8A-4147-A177-3AD203B41FA5}">
                      <a16:colId xmlns:a16="http://schemas.microsoft.com/office/drawing/2014/main" val="320283124"/>
                    </a:ext>
                  </a:extLst>
                </a:gridCol>
              </a:tblGrid>
              <a:tr h="137287">
                <a:tc>
                  <a:txBody>
                    <a:bodyPr/>
                    <a:lstStyle/>
                    <a:p>
                      <a:endParaRPr lang="en-CA" sz="1050" noProof="0">
                        <a:latin typeface="Aptos" panose="020B0004020202020204" pitchFamily="34" charset="0"/>
                      </a:endParaRPr>
                    </a:p>
                  </a:txBody>
                  <a:tcP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Unweighted</a:t>
                      </a:r>
                    </a:p>
                  </a:txBody>
                  <a:tcPr marL="0" marR="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Weighted</a:t>
                      </a:r>
                    </a:p>
                  </a:txBody>
                  <a:tcPr marL="0" marR="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1549940"/>
                  </a:ext>
                </a:extLst>
              </a:tr>
              <a:tr h="2520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72000" indent="0"/>
                      <a:r>
                        <a:rPr lang="en-CA" sz="1000" noProof="0">
                          <a:latin typeface="Aptos" panose="020B0004020202020204" pitchFamily="34" charset="0"/>
                        </a:rPr>
                        <a:t>British Columbia</a:t>
                      </a:r>
                      <a:endParaRPr lang="en-CA" sz="1000" noProof="0">
                        <a:latin typeface="Aptos" panose="020B0004020202020204" pitchFamily="34" charset="0"/>
                        <a:cs typeface="Calibri Light" panose="020F0302020204030204" pitchFamily="34" charset="0"/>
                      </a:endParaRPr>
                    </a:p>
                  </a:txBody>
                  <a:tcPr marL="68580" marR="68580" marT="6858" marB="6858"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000" b="1" i="0" u="none" strike="noStrike" noProof="0">
                          <a:solidFill>
                            <a:srgbClr val="000000"/>
                          </a:solidFill>
                          <a:effectLst/>
                          <a:latin typeface="Aptos" panose="020B0004020202020204" pitchFamily="34" charset="0"/>
                        </a:rPr>
                        <a:t>155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000" b="1" i="0" u="none" strike="noStrike" noProof="0">
                          <a:solidFill>
                            <a:srgbClr val="000000"/>
                          </a:solidFill>
                          <a:effectLst/>
                          <a:latin typeface="Aptos" panose="020B0004020202020204" pitchFamily="34" charset="0"/>
                        </a:rPr>
                        <a:t>211</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7380538"/>
                  </a:ext>
                </a:extLst>
              </a:tr>
              <a:tr h="2520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72000" indent="0"/>
                      <a:r>
                        <a:rPr lang="en-CA" sz="1000" noProof="0">
                          <a:latin typeface="Aptos" panose="020B0004020202020204" pitchFamily="34" charset="0"/>
                        </a:rPr>
                        <a:t>Alberta</a:t>
                      </a:r>
                      <a:endParaRPr lang="en-CA" sz="1000" noProof="0">
                        <a:latin typeface="Aptos" panose="020B0004020202020204" pitchFamily="34" charset="0"/>
                        <a:cs typeface="Calibri Light" panose="020F0302020204030204" pitchFamily="34" charset="0"/>
                      </a:endParaRPr>
                    </a:p>
                  </a:txBody>
                  <a:tcPr marL="68580" marR="68580" marT="6858" marB="6858"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000" b="1" i="0" u="none" strike="noStrike" noProof="0">
                          <a:solidFill>
                            <a:srgbClr val="000000"/>
                          </a:solidFill>
                          <a:effectLst/>
                          <a:latin typeface="Aptos" panose="020B0004020202020204" pitchFamily="34" charset="0"/>
                        </a:rPr>
                        <a:t>125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000" b="1" i="0" u="none" strike="noStrike" noProof="0">
                          <a:solidFill>
                            <a:srgbClr val="000000"/>
                          </a:solidFill>
                          <a:effectLst/>
                          <a:latin typeface="Aptos" panose="020B0004020202020204" pitchFamily="34" charset="0"/>
                        </a:rPr>
                        <a:t>170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4603757"/>
                  </a:ext>
                </a:extLst>
              </a:tr>
              <a:tr h="2520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72000" indent="0"/>
                      <a:r>
                        <a:rPr lang="en-CA" sz="1000" noProof="0">
                          <a:latin typeface="Aptos" panose="020B0004020202020204" pitchFamily="34" charset="0"/>
                        </a:rPr>
                        <a:t>Manitoba/Saskatchewan</a:t>
                      </a:r>
                      <a:endParaRPr lang="en-CA" sz="1000" noProof="0">
                        <a:latin typeface="Aptos" panose="020B0004020202020204" pitchFamily="34" charset="0"/>
                        <a:cs typeface="Calibri Light" panose="020F0302020204030204" pitchFamily="34" charset="0"/>
                      </a:endParaRPr>
                    </a:p>
                  </a:txBody>
                  <a:tcPr marL="68580" marR="68580" marT="6858" marB="6858"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000" b="1" i="0" u="none" strike="noStrike" noProof="0">
                          <a:solidFill>
                            <a:srgbClr val="000000"/>
                          </a:solidFill>
                          <a:effectLst/>
                          <a:latin typeface="Aptos" panose="020B0004020202020204" pitchFamily="34" charset="0"/>
                        </a:rPr>
                        <a:t>125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000" b="1" i="0" u="none" strike="noStrike" noProof="0">
                          <a:solidFill>
                            <a:srgbClr val="000000"/>
                          </a:solidFill>
                          <a:effectLst/>
                          <a:latin typeface="Aptos" panose="020B0004020202020204" pitchFamily="34" charset="0"/>
                        </a:rPr>
                        <a:t>98</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0873495"/>
                  </a:ext>
                </a:extLst>
              </a:tr>
              <a:tr h="2520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72000" indent="0"/>
                      <a:r>
                        <a:rPr lang="en-CA" sz="1000" noProof="0">
                          <a:latin typeface="Aptos" panose="020B0004020202020204" pitchFamily="34" charset="0"/>
                          <a:cs typeface="Calibri Light" panose="020F0302020204030204" pitchFamily="34" charset="0"/>
                        </a:rPr>
                        <a:t>Ontario</a:t>
                      </a:r>
                    </a:p>
                  </a:txBody>
                  <a:tcPr marL="68580" marR="68580" marT="6858" marB="6858"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000" b="1" i="0" u="none" strike="noStrike" noProof="0">
                          <a:solidFill>
                            <a:srgbClr val="000000"/>
                          </a:solidFill>
                          <a:effectLst/>
                          <a:latin typeface="Aptos" panose="020B0004020202020204" pitchFamily="34" charset="0"/>
                        </a:rPr>
                        <a:t>610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000" b="1" i="0" u="none" strike="noStrike" noProof="0">
                          <a:solidFill>
                            <a:srgbClr val="000000"/>
                          </a:solidFill>
                          <a:effectLst/>
                          <a:latin typeface="Aptos" panose="020B0004020202020204" pitchFamily="34" charset="0"/>
                        </a:rPr>
                        <a:t>590</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860302"/>
                  </a:ext>
                </a:extLst>
              </a:tr>
              <a:tr h="2520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72000" indent="0"/>
                      <a:r>
                        <a:rPr lang="en-CA" sz="1000" noProof="0">
                          <a:latin typeface="Aptos" panose="020B0004020202020204" pitchFamily="34" charset="0"/>
                          <a:cs typeface="Calibri Light" panose="020F0302020204030204" pitchFamily="34" charset="0"/>
                        </a:rPr>
                        <a:t>Quebec</a:t>
                      </a:r>
                    </a:p>
                  </a:txBody>
                  <a:tcPr marL="68580" marR="68580" marT="6858" marB="6858"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000" b="1" i="0" u="none" strike="noStrike" noProof="0">
                          <a:solidFill>
                            <a:srgbClr val="000000"/>
                          </a:solidFill>
                          <a:effectLst/>
                          <a:latin typeface="Aptos" panose="020B0004020202020204" pitchFamily="34" charset="0"/>
                        </a:rPr>
                        <a:t>405</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000" b="1" i="0" u="none" strike="noStrike" noProof="0">
                          <a:solidFill>
                            <a:srgbClr val="000000"/>
                          </a:solidFill>
                          <a:effectLst/>
                          <a:latin typeface="Aptos" panose="020B0004020202020204" pitchFamily="34" charset="0"/>
                        </a:rPr>
                        <a:t>352</a:t>
                      </a:r>
                    </a:p>
                  </a:txBody>
                  <a:tcPr marL="6350" marR="6350" marT="635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1691052"/>
                  </a:ext>
                </a:extLst>
              </a:tr>
              <a:tr h="2520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72000" indent="0"/>
                      <a:r>
                        <a:rPr lang="en-CA" sz="1000" noProof="0">
                          <a:latin typeface="Aptos" panose="020B0004020202020204" pitchFamily="34" charset="0"/>
                          <a:cs typeface="Calibri Light" panose="020F0302020204030204" pitchFamily="34" charset="0"/>
                        </a:rPr>
                        <a:t>Atlantic</a:t>
                      </a:r>
                    </a:p>
                  </a:txBody>
                  <a:tcPr marL="68580" marR="68580" marT="6858" marB="6858" anchor="ctr">
                    <a:lnT w="6350" cap="flat" cmpd="sng" algn="ctr">
                      <a:solidFill>
                        <a:schemeClr val="tx1"/>
                      </a:solidFill>
                      <a:prstDash val="solid"/>
                      <a:round/>
                      <a:headEnd type="none" w="med" len="med"/>
                      <a:tailEnd type="none" w="med" len="med"/>
                    </a:lnT>
                  </a:tcPr>
                </a:tc>
                <a:tc>
                  <a:txBody>
                    <a:bodyPr/>
                    <a:lstStyle/>
                    <a:p>
                      <a:pPr algn="ctr" fontAlgn="ctr"/>
                      <a:r>
                        <a:rPr lang="en-CA" sz="1000" b="1" i="0" u="none" strike="noStrike" noProof="0">
                          <a:solidFill>
                            <a:srgbClr val="000000"/>
                          </a:solidFill>
                          <a:effectLst/>
                          <a:latin typeface="Aptos" panose="020B0004020202020204" pitchFamily="34" charset="0"/>
                        </a:rPr>
                        <a:t>101</a:t>
                      </a:r>
                    </a:p>
                  </a:txBody>
                  <a:tcPr marL="6350" marR="6350" marT="6350" marB="0" anchor="ctr">
                    <a:lnT w="6350" cap="flat" cmpd="sng" algn="ctr">
                      <a:solidFill>
                        <a:schemeClr val="tx1"/>
                      </a:solidFill>
                      <a:prstDash val="solid"/>
                      <a:round/>
                      <a:headEnd type="none" w="med" len="med"/>
                      <a:tailEnd type="none" w="med" len="med"/>
                    </a:lnT>
                  </a:tcPr>
                </a:tc>
                <a:tc>
                  <a:txBody>
                    <a:bodyPr/>
                    <a:lstStyle/>
                    <a:p>
                      <a:pPr algn="ctr" fontAlgn="ctr"/>
                      <a:r>
                        <a:rPr lang="en-CA" sz="1000" b="1" i="0" u="none" strike="noStrike" noProof="0">
                          <a:solidFill>
                            <a:srgbClr val="000000"/>
                          </a:solidFill>
                          <a:effectLst/>
                          <a:latin typeface="Aptos" panose="020B0004020202020204" pitchFamily="34" charset="0"/>
                        </a:rPr>
                        <a:t>100</a:t>
                      </a:r>
                    </a:p>
                  </a:txBody>
                  <a:tcPr marL="6350" marR="6350" marT="6350" marB="0" anchor="ctr">
                    <a:lnT w="63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73701295"/>
                  </a:ext>
                </a:extLst>
              </a:tr>
            </a:tbl>
          </a:graphicData>
        </a:graphic>
      </p:graphicFrame>
      <p:sp>
        <p:nvSpPr>
          <p:cNvPr id="27" name="Subtitle 2">
            <a:extLst>
              <a:ext uri="{FF2B5EF4-FFF2-40B4-BE49-F238E27FC236}">
                <a16:creationId xmlns:a16="http://schemas.microsoft.com/office/drawing/2014/main" id="{E9754A7C-F720-6931-A6E1-25316C345438}"/>
              </a:ext>
            </a:extLst>
          </p:cNvPr>
          <p:cNvSpPr txBox="1">
            <a:spLocks/>
          </p:cNvSpPr>
          <p:nvPr>
            <p:custDataLst>
              <p:tags r:id="rId17"/>
            </p:custDataLst>
          </p:nvPr>
        </p:nvSpPr>
        <p:spPr>
          <a:xfrm>
            <a:off x="2761764" y="1411742"/>
            <a:ext cx="6613740" cy="201346"/>
          </a:xfrm>
          <a:prstGeom prst="rect">
            <a:avLst/>
          </a:prstGeom>
          <a:ln>
            <a:noFill/>
          </a:ln>
        </p:spPr>
        <p:txBody>
          <a:bodyPr vert="horz" lIns="51435" tIns="25718" rIns="51435" bIns="25718"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just" defTabSz="457200" rtl="0" eaLnBrk="1" fontAlgn="auto" latinLnBrk="0" hangingPunct="1">
              <a:lnSpc>
                <a:spcPct val="100000"/>
              </a:lnSpc>
              <a:spcBef>
                <a:spcPct val="0"/>
              </a:spcBef>
              <a:spcAft>
                <a:spcPts val="169"/>
              </a:spcAft>
              <a:buClr>
                <a:prstClr val="white">
                  <a:lumMod val="50000"/>
                </a:prstClr>
              </a:buClr>
              <a:buSzTx/>
              <a:buFont typeface="Arial"/>
              <a:buNone/>
              <a:tabLst/>
              <a:defRPr/>
            </a:pPr>
            <a:r>
              <a:rPr kumimoji="0" lang="en-CA" sz="1000" b="0" i="0" u="none" strike="noStrike" kern="1200" cap="none" spc="0" normalizeH="0" baseline="0" noProof="0">
                <a:ln>
                  <a:noFill/>
                </a:ln>
                <a:solidFill>
                  <a:prstClr val="black"/>
                </a:solidFill>
                <a:effectLst/>
                <a:uLnTx/>
                <a:uFillTx/>
                <a:latin typeface="Aptos" panose="020B0004020202020204" pitchFamily="34" charset="0"/>
                <a:cs typeface="Calibri" panose="020F0502020204030204" pitchFamily="34" charset="0"/>
              </a:rPr>
              <a:t>The table below presents the Canadian distribution of respondents before weighting. </a:t>
            </a:r>
            <a:endParaRPr kumimoji="0" lang="en-CA" sz="1000" b="0" i="0" u="none" strike="noStrike" kern="1200" cap="none" spc="0" normalizeH="0" baseline="0" noProof="0">
              <a:ln>
                <a:noFill/>
              </a:ln>
              <a:solidFill>
                <a:prstClr val="black"/>
              </a:solidFill>
              <a:effectLst/>
              <a:uLnTx/>
              <a:uFillTx/>
              <a:latin typeface="Aptos" panose="020B0004020202020204" pitchFamily="34" charset="0"/>
            </a:endParaRPr>
          </a:p>
        </p:txBody>
      </p:sp>
    </p:spTree>
    <p:extLst>
      <p:ext uri="{BB962C8B-B14F-4D97-AF65-F5344CB8AC3E}">
        <p14:creationId xmlns:p14="http://schemas.microsoft.com/office/powerpoint/2010/main" val="3498184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791F9-A45A-803F-7BF7-926006A55167}"/>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0255D1C1-C10D-1C88-B70C-BB2A9024E8E0}"/>
              </a:ext>
            </a:extLst>
          </p:cNvPr>
          <p:cNvSpPr>
            <a:spLocks noGrp="1"/>
          </p:cNvSpPr>
          <p:nvPr>
            <p:ph type="body" sz="quarter" idx="14"/>
            <p:custDataLst>
              <p:tags r:id="rId1"/>
            </p:custDataLst>
          </p:nvPr>
        </p:nvSpPr>
        <p:spPr/>
        <p:txBody>
          <a:bodyPr/>
          <a:lstStyle/>
          <a:p>
            <a:r>
              <a:rPr lang="en-CA" noProof="0"/>
              <a:t>Our Credentials</a:t>
            </a:r>
          </a:p>
        </p:txBody>
      </p:sp>
      <p:sp>
        <p:nvSpPr>
          <p:cNvPr id="17" name="Title 16">
            <a:extLst>
              <a:ext uri="{FF2B5EF4-FFF2-40B4-BE49-F238E27FC236}">
                <a16:creationId xmlns:a16="http://schemas.microsoft.com/office/drawing/2014/main" id="{595DF3E3-D9A0-6800-EEEA-1D69EB3DB41C}"/>
              </a:ext>
            </a:extLst>
          </p:cNvPr>
          <p:cNvSpPr>
            <a:spLocks noGrp="1"/>
          </p:cNvSpPr>
          <p:nvPr>
            <p:ph type="title"/>
            <p:custDataLst>
              <p:tags r:id="rId2"/>
            </p:custDataLst>
          </p:nvPr>
        </p:nvSpPr>
        <p:spPr>
          <a:xfrm>
            <a:off x="334965" y="301658"/>
            <a:ext cx="817560" cy="259558"/>
          </a:xfrm>
        </p:spPr>
        <p:txBody>
          <a:bodyPr/>
          <a:lstStyle/>
          <a:p>
            <a:r>
              <a:rPr lang="en-CA" noProof="0"/>
              <a:t>Appendix</a:t>
            </a:r>
          </a:p>
        </p:txBody>
      </p:sp>
      <p:sp>
        <p:nvSpPr>
          <p:cNvPr id="6" name="Rounded Rectangle 5">
            <a:extLst>
              <a:ext uri="{FF2B5EF4-FFF2-40B4-BE49-F238E27FC236}">
                <a16:creationId xmlns:a16="http://schemas.microsoft.com/office/drawing/2014/main" id="{4FBA32D8-AE9C-A299-C8AB-70885A5F6A24}"/>
              </a:ext>
            </a:extLst>
          </p:cNvPr>
          <p:cNvSpPr/>
          <p:nvPr>
            <p:custDataLst>
              <p:tags r:id="rId3"/>
            </p:custDataLst>
          </p:nvPr>
        </p:nvSpPr>
        <p:spPr>
          <a:xfrm>
            <a:off x="1227218" y="3192030"/>
            <a:ext cx="2300213" cy="2815908"/>
          </a:xfrm>
          <a:prstGeom prst="roundRect">
            <a:avLst>
              <a:gd name="adj" fmla="val 4208"/>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90000" rtlCol="0" anchor="t" anchorCtr="0"/>
          <a:lstStyle/>
          <a:p>
            <a:pPr defTabSz="914377">
              <a:lnSpc>
                <a:spcPts val="1160"/>
              </a:lnSpc>
              <a:defRPr/>
            </a:pPr>
            <a:r>
              <a:rPr lang="en-CA" sz="1200" b="1" noProof="0">
                <a:solidFill>
                  <a:srgbClr val="212121"/>
                </a:solidFill>
                <a:latin typeface="Aptos SemiBold" panose="020B0004020202020204" pitchFamily="34" charset="0"/>
              </a:rPr>
              <a:t>Canada</a:t>
            </a:r>
            <a:br>
              <a:rPr lang="en-CA" sz="1200" b="1" noProof="0">
                <a:solidFill>
                  <a:srgbClr val="212121"/>
                </a:solidFill>
                <a:latin typeface="Aptos SemiBold" panose="020B0004020202020204" pitchFamily="34" charset="0"/>
              </a:rPr>
            </a:br>
            <a:endParaRPr lang="en-CA" sz="1000" noProof="0">
              <a:solidFill>
                <a:srgbClr val="212121"/>
              </a:solidFill>
              <a:latin typeface="Aptos" panose="020B0004020202020204" pitchFamily="34" charset="0"/>
            </a:endParaRPr>
          </a:p>
          <a:p>
            <a:pPr defTabSz="609585">
              <a:defRPr/>
            </a:pPr>
            <a:r>
              <a:rPr lang="en-CA" sz="1067" noProof="0">
                <a:solidFill>
                  <a:srgbClr val="000000"/>
                </a:solidFill>
                <a:latin typeface="Aptos" panose="020B0004020202020204" pitchFamily="34" charset="0"/>
              </a:rPr>
              <a:t>Leger is a member of the </a:t>
            </a:r>
            <a:r>
              <a:rPr lang="en-CA" sz="1067" noProof="0">
                <a:solidFill>
                  <a:srgbClr val="3883CE"/>
                </a:solidFill>
                <a:latin typeface="Aptos" panose="020B0004020202020204" pitchFamily="34" charset="0"/>
                <a:hlinkClick r:id="rId17">
                  <a:extLst>
                    <a:ext uri="{A12FA001-AC4F-418D-AE19-62706E023703}">
                      <ahyp:hlinkClr xmlns:ahyp="http://schemas.microsoft.com/office/drawing/2018/hyperlinkcolor" val="tx"/>
                    </a:ext>
                  </a:extLst>
                </a:hlinkClick>
              </a:rPr>
              <a:t>Canadian Research Insights Council (CRIC)</a:t>
            </a:r>
            <a:r>
              <a:rPr lang="en-CA" sz="1067" noProof="0">
                <a:solidFill>
                  <a:srgbClr val="3883CE"/>
                </a:solidFill>
                <a:latin typeface="Aptos" panose="020B0004020202020204" pitchFamily="34" charset="0"/>
              </a:rPr>
              <a:t>, </a:t>
            </a:r>
            <a:r>
              <a:rPr lang="en-CA" sz="1067" noProof="0">
                <a:solidFill>
                  <a:srgbClr val="000000"/>
                </a:solidFill>
                <a:latin typeface="Aptos" panose="020B0004020202020204" pitchFamily="34" charset="0"/>
              </a:rPr>
              <a:t>the industry association for the market/survey/insights research industry.</a:t>
            </a:r>
          </a:p>
        </p:txBody>
      </p:sp>
      <p:sp>
        <p:nvSpPr>
          <p:cNvPr id="8" name="Rounded Rectangle 7">
            <a:extLst>
              <a:ext uri="{FF2B5EF4-FFF2-40B4-BE49-F238E27FC236}">
                <a16:creationId xmlns:a16="http://schemas.microsoft.com/office/drawing/2014/main" id="{75C16717-E500-C308-8230-9DBEF8131084}"/>
              </a:ext>
            </a:extLst>
          </p:cNvPr>
          <p:cNvSpPr/>
          <p:nvPr>
            <p:custDataLst>
              <p:tags r:id="rId4"/>
            </p:custDataLst>
          </p:nvPr>
        </p:nvSpPr>
        <p:spPr>
          <a:xfrm>
            <a:off x="1809138" y="1858143"/>
            <a:ext cx="1150375" cy="1150375"/>
          </a:xfrm>
          <a:prstGeom prst="roundRect">
            <a:avLst>
              <a:gd name="adj" fmla="val 8120"/>
            </a:avLst>
          </a:prstGeom>
          <a:solidFill>
            <a:srgbClr val="AB7D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051" noProof="0">
              <a:solidFill>
                <a:srgbClr val="FFFFFF"/>
              </a:solidFill>
              <a:latin typeface="Aptos" panose="020B0004020202020204" pitchFamily="34" charset="0"/>
            </a:endParaRPr>
          </a:p>
        </p:txBody>
      </p:sp>
      <p:sp>
        <p:nvSpPr>
          <p:cNvPr id="10" name="Rounded Rectangle 9">
            <a:extLst>
              <a:ext uri="{FF2B5EF4-FFF2-40B4-BE49-F238E27FC236}">
                <a16:creationId xmlns:a16="http://schemas.microsoft.com/office/drawing/2014/main" id="{40CE40EB-9666-8536-0185-A838610EF7CA}"/>
              </a:ext>
            </a:extLst>
          </p:cNvPr>
          <p:cNvSpPr/>
          <p:nvPr>
            <p:custDataLst>
              <p:tags r:id="rId5"/>
            </p:custDataLst>
          </p:nvPr>
        </p:nvSpPr>
        <p:spPr>
          <a:xfrm>
            <a:off x="3730364" y="3192030"/>
            <a:ext cx="2300213" cy="2815908"/>
          </a:xfrm>
          <a:prstGeom prst="roundRect">
            <a:avLst>
              <a:gd name="adj" fmla="val 4208"/>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90000" rtlCol="0" anchor="t" anchorCtr="0"/>
          <a:lstStyle/>
          <a:p>
            <a:pPr defTabSz="914377">
              <a:lnSpc>
                <a:spcPts val="1160"/>
              </a:lnSpc>
              <a:defRPr/>
            </a:pPr>
            <a:r>
              <a:rPr lang="en-CA" sz="1200" b="1" noProof="0">
                <a:solidFill>
                  <a:srgbClr val="212121"/>
                </a:solidFill>
                <a:latin typeface="Aptos SemiBold"/>
              </a:rPr>
              <a:t>Europe</a:t>
            </a:r>
          </a:p>
          <a:p>
            <a:pPr defTabSz="914377">
              <a:lnSpc>
                <a:spcPts val="1160"/>
              </a:lnSpc>
              <a:defRPr/>
            </a:pPr>
            <a:endParaRPr lang="en-CA" sz="1000" noProof="0">
              <a:solidFill>
                <a:srgbClr val="212121"/>
              </a:solidFill>
              <a:latin typeface="Aptos" panose="020B0004020202020204" pitchFamily="34" charset="0"/>
            </a:endParaRPr>
          </a:p>
          <a:p>
            <a:pPr defTabSz="609585">
              <a:lnSpc>
                <a:spcPct val="110000"/>
              </a:lnSpc>
              <a:defRPr/>
            </a:pPr>
            <a:r>
              <a:rPr lang="en-CA" sz="1067" noProof="0">
                <a:solidFill>
                  <a:srgbClr val="000000"/>
                </a:solidFill>
                <a:latin typeface="Aptos"/>
              </a:rPr>
              <a:t>Leger is a member of </a:t>
            </a:r>
            <a:r>
              <a:rPr lang="en-CA" sz="1067" noProof="0">
                <a:solidFill>
                  <a:srgbClr val="3883CE"/>
                </a:solidFill>
                <a:latin typeface="Aptos"/>
                <a:hlinkClick r:id="rId18">
                  <a:extLst>
                    <a:ext uri="{A12FA001-AC4F-418D-AE19-62706E023703}">
                      <ahyp:hlinkClr xmlns:ahyp="http://schemas.microsoft.com/office/drawing/2018/hyperlinkcolor" val="tx"/>
                    </a:ext>
                  </a:extLst>
                </a:hlinkClick>
              </a:rPr>
              <a:t>ESOMAR</a:t>
            </a:r>
            <a:r>
              <a:rPr lang="en-CA" sz="1067" noProof="0">
                <a:solidFill>
                  <a:srgbClr val="000000"/>
                </a:solidFill>
                <a:latin typeface="Aptos"/>
              </a:rPr>
              <a:t> (European Society for Opinion and Market Research), the global association of opinion polls and marketing research professionals. </a:t>
            </a:r>
            <a:endParaRPr lang="en-CA" sz="1000" noProof="0">
              <a:solidFill>
                <a:srgbClr val="212121"/>
              </a:solidFill>
              <a:latin typeface="Aptos" panose="020B0004020202020204" pitchFamily="34" charset="0"/>
            </a:endParaRPr>
          </a:p>
        </p:txBody>
      </p:sp>
      <p:sp>
        <p:nvSpPr>
          <p:cNvPr id="11" name="Rounded Rectangle 10">
            <a:extLst>
              <a:ext uri="{FF2B5EF4-FFF2-40B4-BE49-F238E27FC236}">
                <a16:creationId xmlns:a16="http://schemas.microsoft.com/office/drawing/2014/main" id="{1A600EFA-3BC1-F35E-92E9-29558595A2A9}"/>
              </a:ext>
            </a:extLst>
          </p:cNvPr>
          <p:cNvSpPr/>
          <p:nvPr>
            <p:custDataLst>
              <p:tags r:id="rId6"/>
            </p:custDataLst>
          </p:nvPr>
        </p:nvSpPr>
        <p:spPr>
          <a:xfrm>
            <a:off x="4312283" y="1858143"/>
            <a:ext cx="1150375" cy="1150375"/>
          </a:xfrm>
          <a:prstGeom prst="roundRect">
            <a:avLst>
              <a:gd name="adj" fmla="val 8120"/>
            </a:avLst>
          </a:prstGeom>
          <a:solidFill>
            <a:srgbClr val="003B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051" noProof="0">
              <a:solidFill>
                <a:srgbClr val="FFFFFF"/>
              </a:solidFill>
              <a:latin typeface="Aptos" panose="020B0004020202020204" pitchFamily="34" charset="0"/>
            </a:endParaRPr>
          </a:p>
        </p:txBody>
      </p:sp>
      <p:sp>
        <p:nvSpPr>
          <p:cNvPr id="12" name="Rounded Rectangle 11">
            <a:extLst>
              <a:ext uri="{FF2B5EF4-FFF2-40B4-BE49-F238E27FC236}">
                <a16:creationId xmlns:a16="http://schemas.microsoft.com/office/drawing/2014/main" id="{CB172D9E-F7DC-4933-241A-5A53B9A8ECDE}"/>
              </a:ext>
            </a:extLst>
          </p:cNvPr>
          <p:cNvSpPr/>
          <p:nvPr>
            <p:custDataLst>
              <p:tags r:id="rId7"/>
            </p:custDataLst>
          </p:nvPr>
        </p:nvSpPr>
        <p:spPr>
          <a:xfrm>
            <a:off x="6178636" y="3192030"/>
            <a:ext cx="2300213" cy="2815908"/>
          </a:xfrm>
          <a:prstGeom prst="roundRect">
            <a:avLst>
              <a:gd name="adj" fmla="val 4208"/>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90000" rtlCol="0" anchor="t" anchorCtr="0"/>
          <a:lstStyle/>
          <a:p>
            <a:pPr defTabSz="914377">
              <a:lnSpc>
                <a:spcPts val="1160"/>
              </a:lnSpc>
              <a:defRPr/>
            </a:pPr>
            <a:r>
              <a:rPr lang="en-CA" sz="1200" b="1" noProof="0">
                <a:solidFill>
                  <a:srgbClr val="212121"/>
                </a:solidFill>
                <a:latin typeface="Aptos SemiBold" panose="020B0004020202020204" pitchFamily="34" charset="0"/>
              </a:rPr>
              <a:t>America</a:t>
            </a:r>
          </a:p>
          <a:p>
            <a:pPr defTabSz="914377">
              <a:lnSpc>
                <a:spcPts val="1160"/>
              </a:lnSpc>
              <a:defRPr/>
            </a:pPr>
            <a:endParaRPr lang="en-CA" sz="1000" noProof="0">
              <a:solidFill>
                <a:srgbClr val="212121"/>
              </a:solidFill>
              <a:latin typeface="Aptos" panose="020B0004020202020204" pitchFamily="34" charset="0"/>
            </a:endParaRPr>
          </a:p>
          <a:p>
            <a:pPr defTabSz="609585">
              <a:lnSpc>
                <a:spcPct val="110000"/>
              </a:lnSpc>
              <a:defRPr/>
            </a:pPr>
            <a:r>
              <a:rPr lang="en-CA" sz="1067" noProof="0">
                <a:solidFill>
                  <a:srgbClr val="000000"/>
                </a:solidFill>
                <a:latin typeface="Aptos" panose="020B0004020202020204" pitchFamily="34" charset="0"/>
              </a:rPr>
              <a:t>Leger is also a member of </a:t>
            </a:r>
            <a:br>
              <a:rPr lang="en-CA" sz="1067" noProof="0">
                <a:solidFill>
                  <a:srgbClr val="000000"/>
                </a:solidFill>
                <a:latin typeface="Aptos" panose="020B0004020202020204" pitchFamily="34" charset="0"/>
              </a:rPr>
            </a:br>
            <a:r>
              <a:rPr lang="en-CA" sz="1067" noProof="0">
                <a:solidFill>
                  <a:srgbClr val="000000"/>
                </a:solidFill>
                <a:latin typeface="Aptos" panose="020B0004020202020204" pitchFamily="34" charset="0"/>
              </a:rPr>
              <a:t>the </a:t>
            </a:r>
            <a:r>
              <a:rPr lang="en-CA" sz="1067" noProof="0">
                <a:solidFill>
                  <a:srgbClr val="3883CE"/>
                </a:solidFill>
                <a:latin typeface="Aptos" panose="020B0004020202020204" pitchFamily="34" charset="0"/>
                <a:hlinkClick r:id="rId19">
                  <a:extLst>
                    <a:ext uri="{A12FA001-AC4F-418D-AE19-62706E023703}">
                      <ahyp:hlinkClr xmlns:ahyp="http://schemas.microsoft.com/office/drawing/2018/hyperlinkcolor" val="tx"/>
                    </a:ext>
                  </a:extLst>
                </a:hlinkClick>
              </a:rPr>
              <a:t>Insights Association</a:t>
            </a:r>
            <a:r>
              <a:rPr lang="en-CA" sz="1067" noProof="0">
                <a:solidFill>
                  <a:srgbClr val="000000"/>
                </a:solidFill>
                <a:latin typeface="Aptos" panose="020B0004020202020204" pitchFamily="34" charset="0"/>
              </a:rPr>
              <a:t>, </a:t>
            </a:r>
            <a:br>
              <a:rPr lang="en-CA" sz="1067" noProof="0">
                <a:solidFill>
                  <a:srgbClr val="000000"/>
                </a:solidFill>
                <a:latin typeface="Aptos" panose="020B0004020202020204" pitchFamily="34" charset="0"/>
              </a:rPr>
            </a:br>
            <a:r>
              <a:rPr lang="en-CA" sz="1067" noProof="0">
                <a:solidFill>
                  <a:srgbClr val="000000"/>
                </a:solidFill>
                <a:latin typeface="Aptos" panose="020B0004020202020204" pitchFamily="34" charset="0"/>
              </a:rPr>
              <a:t>the American Association of Marketing Research Analytics.</a:t>
            </a:r>
          </a:p>
          <a:p>
            <a:pPr defTabSz="914377">
              <a:lnSpc>
                <a:spcPts val="1160"/>
              </a:lnSpc>
              <a:defRPr/>
            </a:pPr>
            <a:endParaRPr lang="en-CA" sz="1000" noProof="0">
              <a:solidFill>
                <a:srgbClr val="212121"/>
              </a:solidFill>
              <a:latin typeface="Aptos" panose="020B0004020202020204" pitchFamily="34" charset="0"/>
            </a:endParaRPr>
          </a:p>
        </p:txBody>
      </p:sp>
      <p:sp>
        <p:nvSpPr>
          <p:cNvPr id="13" name="Rounded Rectangle 12">
            <a:extLst>
              <a:ext uri="{FF2B5EF4-FFF2-40B4-BE49-F238E27FC236}">
                <a16:creationId xmlns:a16="http://schemas.microsoft.com/office/drawing/2014/main" id="{CB7B3ED1-0E6D-D19F-E157-734F7851AA3A}"/>
              </a:ext>
            </a:extLst>
          </p:cNvPr>
          <p:cNvSpPr/>
          <p:nvPr>
            <p:custDataLst>
              <p:tags r:id="rId8"/>
            </p:custDataLst>
          </p:nvPr>
        </p:nvSpPr>
        <p:spPr>
          <a:xfrm>
            <a:off x="6760555" y="1858143"/>
            <a:ext cx="1150375" cy="1150375"/>
          </a:xfrm>
          <a:prstGeom prst="roundRect">
            <a:avLst>
              <a:gd name="adj" fmla="val 812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051" noProof="0">
              <a:solidFill>
                <a:srgbClr val="FFFFFF"/>
              </a:solidFill>
              <a:latin typeface="Aptos" panose="020B0004020202020204" pitchFamily="34" charset="0"/>
            </a:endParaRPr>
          </a:p>
        </p:txBody>
      </p:sp>
      <p:sp>
        <p:nvSpPr>
          <p:cNvPr id="14" name="Rounded Rectangle 13">
            <a:extLst>
              <a:ext uri="{FF2B5EF4-FFF2-40B4-BE49-F238E27FC236}">
                <a16:creationId xmlns:a16="http://schemas.microsoft.com/office/drawing/2014/main" id="{A8C3E1C0-3833-B46E-BB0B-21658A37EB3A}"/>
              </a:ext>
            </a:extLst>
          </p:cNvPr>
          <p:cNvSpPr/>
          <p:nvPr>
            <p:custDataLst>
              <p:tags r:id="rId9"/>
            </p:custDataLst>
          </p:nvPr>
        </p:nvSpPr>
        <p:spPr>
          <a:xfrm>
            <a:off x="8626908" y="3192030"/>
            <a:ext cx="2300213" cy="2815908"/>
          </a:xfrm>
          <a:prstGeom prst="roundRect">
            <a:avLst>
              <a:gd name="adj" fmla="val 4208"/>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90000" rtlCol="0" anchor="t" anchorCtr="0"/>
          <a:lstStyle/>
          <a:p>
            <a:pPr defTabSz="914377">
              <a:lnSpc>
                <a:spcPts val="1160"/>
              </a:lnSpc>
              <a:defRPr/>
            </a:pPr>
            <a:r>
              <a:rPr lang="en-CA" sz="1200" b="1" noProof="0">
                <a:solidFill>
                  <a:srgbClr val="212121"/>
                </a:solidFill>
                <a:latin typeface="Aptos SemiBold" panose="020B0004020202020204" pitchFamily="34" charset="0"/>
              </a:rPr>
              <a:t>International</a:t>
            </a:r>
            <a:br>
              <a:rPr lang="en-CA" sz="1200" b="1" noProof="0">
                <a:solidFill>
                  <a:srgbClr val="212121"/>
                </a:solidFill>
                <a:latin typeface="Aptos SemiBold" panose="020B0004020202020204" pitchFamily="34" charset="0"/>
              </a:rPr>
            </a:br>
            <a:endParaRPr lang="en-CA" sz="1000" noProof="0">
              <a:solidFill>
                <a:srgbClr val="212121"/>
              </a:solidFill>
              <a:latin typeface="Aptos" panose="020B0004020202020204" pitchFamily="34" charset="0"/>
            </a:endParaRPr>
          </a:p>
          <a:p>
            <a:pPr defTabSz="609585">
              <a:lnSpc>
                <a:spcPct val="110000"/>
              </a:lnSpc>
              <a:defRPr/>
            </a:pPr>
            <a:r>
              <a:rPr lang="en-CA" sz="1067" noProof="0">
                <a:solidFill>
                  <a:srgbClr val="000000"/>
                </a:solidFill>
                <a:latin typeface="Aptos" panose="020B0004020202020204" pitchFamily="34" charset="0"/>
              </a:rPr>
              <a:t>Leger is a member of the </a:t>
            </a:r>
            <a:r>
              <a:rPr lang="en-CA" sz="1067" noProof="0">
                <a:solidFill>
                  <a:srgbClr val="3883CE"/>
                </a:solidFill>
                <a:latin typeface="Aptos" panose="020B0004020202020204" pitchFamily="34" charset="0"/>
                <a:hlinkClick r:id="rId20">
                  <a:extLst>
                    <a:ext uri="{A12FA001-AC4F-418D-AE19-62706E023703}">
                      <ahyp:hlinkClr xmlns:ahyp="http://schemas.microsoft.com/office/drawing/2018/hyperlinkcolor" val="tx"/>
                    </a:ext>
                  </a:extLst>
                </a:hlinkClick>
              </a:rPr>
              <a:t>Worldwide Independent Network of Market Research (WIN)</a:t>
            </a:r>
            <a:r>
              <a:rPr lang="en-CA" sz="1067" noProof="0">
                <a:solidFill>
                  <a:srgbClr val="000000"/>
                </a:solidFill>
                <a:latin typeface="Aptos" panose="020B0004020202020204" pitchFamily="34" charset="0"/>
              </a:rPr>
              <a:t>, a global alliance of leading independent market research and polling firms that collaborate to share expertise, methodologies, and insights across diverse markets.</a:t>
            </a:r>
          </a:p>
        </p:txBody>
      </p:sp>
      <p:pic>
        <p:nvPicPr>
          <p:cNvPr id="40" name="Image 6">
            <a:extLst>
              <a:ext uri="{FF2B5EF4-FFF2-40B4-BE49-F238E27FC236}">
                <a16:creationId xmlns:a16="http://schemas.microsoft.com/office/drawing/2014/main" id="{86BCFBBC-08D6-06C8-4FEB-C0ADE3761A8B}"/>
              </a:ext>
            </a:extLst>
          </p:cNvPr>
          <p:cNvPicPr/>
          <p:nvPr>
            <p:custDataLst>
              <p:tags r:id="rId10"/>
            </p:custDataLst>
          </p:nvPr>
        </p:nvPicPr>
        <p:blipFill rotWithShape="1">
          <a:blip r:embed="rId21"/>
          <a:srcRect l="9746" t="24139" r="69874" b="24139"/>
          <a:stretch/>
        </p:blipFill>
        <p:spPr>
          <a:xfrm>
            <a:off x="1930681" y="1997075"/>
            <a:ext cx="891507" cy="879888"/>
          </a:xfrm>
          <a:prstGeom prst="rect">
            <a:avLst/>
          </a:prstGeom>
        </p:spPr>
      </p:pic>
      <p:pic>
        <p:nvPicPr>
          <p:cNvPr id="42" name="Image 6">
            <a:extLst>
              <a:ext uri="{FF2B5EF4-FFF2-40B4-BE49-F238E27FC236}">
                <a16:creationId xmlns:a16="http://schemas.microsoft.com/office/drawing/2014/main" id="{B28B9322-D98B-23BC-D491-B385324EF98B}"/>
              </a:ext>
            </a:extLst>
          </p:cNvPr>
          <p:cNvPicPr/>
          <p:nvPr>
            <p:custDataLst>
              <p:tags r:id="rId11"/>
            </p:custDataLst>
          </p:nvPr>
        </p:nvPicPr>
        <p:blipFill>
          <a:blip>
            <a:extLst>
              <a:ext uri="{96DAC541-7B7A-43D3-8B79-37D633B846F1}">
                <asvg:svgBlip xmlns:asvg="http://schemas.microsoft.com/office/drawing/2016/SVG/main" r:embed="rId22"/>
              </a:ext>
            </a:extLst>
          </a:blip>
          <a:srcRect/>
          <a:stretch/>
        </p:blipFill>
        <p:spPr>
          <a:xfrm>
            <a:off x="6839620" y="2111297"/>
            <a:ext cx="1011131" cy="547544"/>
          </a:xfrm>
          <a:prstGeom prst="rect">
            <a:avLst/>
          </a:prstGeom>
        </p:spPr>
      </p:pic>
      <p:pic>
        <p:nvPicPr>
          <p:cNvPr id="43" name="Image 5">
            <a:extLst>
              <a:ext uri="{FF2B5EF4-FFF2-40B4-BE49-F238E27FC236}">
                <a16:creationId xmlns:a16="http://schemas.microsoft.com/office/drawing/2014/main" id="{AAC31D21-F75B-E4EF-984E-CABBD06A0619}"/>
              </a:ext>
            </a:extLst>
          </p:cNvPr>
          <p:cNvPicPr/>
          <p:nvPr>
            <p:custDataLst>
              <p:tags r:id="rId12"/>
            </p:custDataLst>
          </p:nvPr>
        </p:nvPicPr>
        <p:blipFill rotWithShape="1">
          <a:blip r:embed="rId23"/>
          <a:srcRect t="29891" b="29891"/>
          <a:stretch/>
        </p:blipFill>
        <p:spPr>
          <a:xfrm>
            <a:off x="4366239" y="2220332"/>
            <a:ext cx="1054925" cy="424261"/>
          </a:xfrm>
          <a:prstGeom prst="rect">
            <a:avLst/>
          </a:prstGeom>
        </p:spPr>
      </p:pic>
      <p:sp>
        <p:nvSpPr>
          <p:cNvPr id="20" name="Rounded Rectangle 12">
            <a:extLst>
              <a:ext uri="{FF2B5EF4-FFF2-40B4-BE49-F238E27FC236}">
                <a16:creationId xmlns:a16="http://schemas.microsoft.com/office/drawing/2014/main" id="{B942ED27-07C5-2965-A8EE-3EA7F181CD64}"/>
              </a:ext>
            </a:extLst>
          </p:cNvPr>
          <p:cNvSpPr/>
          <p:nvPr>
            <p:custDataLst>
              <p:tags r:id="rId13"/>
            </p:custDataLst>
          </p:nvPr>
        </p:nvSpPr>
        <p:spPr>
          <a:xfrm>
            <a:off x="9208827" y="1858143"/>
            <a:ext cx="1150375" cy="1150375"/>
          </a:xfrm>
          <a:prstGeom prst="roundRect">
            <a:avLst>
              <a:gd name="adj" fmla="val 8120"/>
            </a:avLst>
          </a:prstGeom>
          <a:solidFill>
            <a:srgbClr val="D5111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CA" sz="1051" noProof="0">
              <a:solidFill>
                <a:srgbClr val="FFFFFF"/>
              </a:solidFill>
              <a:latin typeface="Aptos" panose="020B0004020202020204" pitchFamily="34" charset="0"/>
            </a:endParaRPr>
          </a:p>
        </p:txBody>
      </p:sp>
      <p:pic>
        <p:nvPicPr>
          <p:cNvPr id="21" name="Image 20" descr="Une image contenant texte, capture d’écran, Police, Graphique&#10;&#10;Description générée automatiquement">
            <a:extLst>
              <a:ext uri="{FF2B5EF4-FFF2-40B4-BE49-F238E27FC236}">
                <a16:creationId xmlns:a16="http://schemas.microsoft.com/office/drawing/2014/main" id="{3307D887-2FED-3641-F0EC-7FF84B0F3287}"/>
              </a:ext>
            </a:extLst>
          </p:cNvPr>
          <p:cNvPicPr>
            <a:picLocks noChangeAspect="1"/>
          </p:cNvPicPr>
          <p:nvPr>
            <p:custDataLst>
              <p:tags r:id="rId14"/>
            </p:custDataLst>
          </p:nvPr>
        </p:nvPicPr>
        <p:blipFill>
          <a:blip r:embed="rId24"/>
          <a:stretch>
            <a:fillRect/>
          </a:stretch>
        </p:blipFill>
        <p:spPr>
          <a:xfrm>
            <a:off x="9251758" y="2219902"/>
            <a:ext cx="1041777" cy="307452"/>
          </a:xfrm>
          <a:prstGeom prst="rect">
            <a:avLst/>
          </a:prstGeom>
        </p:spPr>
      </p:pic>
      <p:sp>
        <p:nvSpPr>
          <p:cNvPr id="2" name="Slide Number Placeholder 5">
            <a:extLst>
              <a:ext uri="{FF2B5EF4-FFF2-40B4-BE49-F238E27FC236}">
                <a16:creationId xmlns:a16="http://schemas.microsoft.com/office/drawing/2014/main" id="{9585C86F-9FD3-686E-11B1-AC68D3BEB1E4}"/>
              </a:ext>
            </a:extLst>
          </p:cNvPr>
          <p:cNvSpPr>
            <a:spLocks noGrp="1"/>
          </p:cNvSpPr>
          <p:nvPr>
            <p:ph type="sldNum" sz="quarter" idx="12"/>
            <p:custDataLst>
              <p:tags r:id="rId15"/>
            </p:custDataLst>
          </p:nvPr>
        </p:nvSpPr>
        <p:spPr>
          <a:xfrm>
            <a:off x="11055928" y="6561139"/>
            <a:ext cx="1136073" cy="296863"/>
          </a:xfrm>
        </p:spPr>
        <p:txBody>
          <a:bodyPr/>
          <a:lstStyle/>
          <a:p>
            <a:pPr defTabSz="609585">
              <a:defRPr/>
            </a:pPr>
            <a:fld id="{FE142C23-2E17-9648-8B0C-A5E87F69F9CE}" type="slidenum">
              <a:rPr lang="en-CA" noProof="0" smtClean="0">
                <a:solidFill>
                  <a:srgbClr val="212121"/>
                </a:solidFill>
              </a:rPr>
              <a:pPr defTabSz="609585">
                <a:defRPr/>
              </a:pPr>
              <a:t>32</a:t>
            </a:fld>
            <a:endParaRPr lang="en-CA" noProof="0">
              <a:solidFill>
                <a:srgbClr val="212121"/>
              </a:solidFill>
            </a:endParaRPr>
          </a:p>
        </p:txBody>
      </p:sp>
    </p:spTree>
    <p:extLst>
      <p:ext uri="{BB962C8B-B14F-4D97-AF65-F5344CB8AC3E}">
        <p14:creationId xmlns:p14="http://schemas.microsoft.com/office/powerpoint/2010/main" val="2764559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2D2046CE-72E9-9353-B9CB-9D316C61CB7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5FD63B-5FCC-214C-8DFF-A121317BAA88}"/>
              </a:ext>
            </a:extLst>
          </p:cNvPr>
          <p:cNvSpPr>
            <a:spLocks noGrp="1"/>
          </p:cNvSpPr>
          <p:nvPr>
            <p:ph type="sldNum" sz="quarter" idx="12"/>
            <p:custDataLst>
              <p:tags r:id="rId1"/>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sp>
        <p:nvSpPr>
          <p:cNvPr id="5" name="Text Placeholder 4">
            <a:extLst>
              <a:ext uri="{FF2B5EF4-FFF2-40B4-BE49-F238E27FC236}">
                <a16:creationId xmlns:a16="http://schemas.microsoft.com/office/drawing/2014/main" id="{D6031FF8-4474-3C85-C988-8671E2E2914F}"/>
              </a:ext>
            </a:extLst>
          </p:cNvPr>
          <p:cNvSpPr>
            <a:spLocks noGrp="1"/>
          </p:cNvSpPr>
          <p:nvPr>
            <p:ph type="body" sz="quarter" idx="14"/>
            <p:custDataLst>
              <p:tags r:id="rId2"/>
            </p:custDataLst>
          </p:nvPr>
        </p:nvSpPr>
        <p:spPr/>
        <p:txBody>
          <a:bodyPr/>
          <a:lstStyle/>
          <a:p>
            <a:r>
              <a:rPr lang="en-CA" noProof="0"/>
              <a:t>Our services</a:t>
            </a:r>
          </a:p>
        </p:txBody>
      </p:sp>
      <p:sp>
        <p:nvSpPr>
          <p:cNvPr id="6" name="Rounded Rectangle 5">
            <a:extLst>
              <a:ext uri="{FF2B5EF4-FFF2-40B4-BE49-F238E27FC236}">
                <a16:creationId xmlns:a16="http://schemas.microsoft.com/office/drawing/2014/main" id="{32E0681C-A72D-9EF4-680E-624732CEF11A}"/>
              </a:ext>
            </a:extLst>
          </p:cNvPr>
          <p:cNvSpPr/>
          <p:nvPr>
            <p:custDataLst>
              <p:tags r:id="rId3"/>
            </p:custDataLst>
          </p:nvPr>
        </p:nvSpPr>
        <p:spPr>
          <a:xfrm>
            <a:off x="355402" y="1425962"/>
            <a:ext cx="5046156" cy="641878"/>
          </a:xfrm>
          <a:prstGeom prst="roundRect">
            <a:avLst>
              <a:gd name="adj" fmla="val 6960"/>
            </a:avLst>
          </a:prstGeom>
          <a:solidFill>
            <a:schemeClr val="bg1"/>
          </a:solidFill>
          <a:ln>
            <a:noFill/>
          </a:ln>
          <a:effectLst>
            <a:outerShdw blurRad="230944" dist="190074" dir="5400000" sx="80955" sy="80955" algn="t"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ED1C24"/>
                </a:solidFill>
                <a:effectLst/>
                <a:uLnTx/>
                <a:uFillTx/>
                <a:latin typeface="Aptos" panose="020B0004020202020204" pitchFamily="34" charset="0"/>
                <a:ea typeface="Roboto"/>
                <a:cs typeface="Roboto"/>
              </a:rPr>
              <a:t>Leger</a:t>
            </a:r>
            <a:br>
              <a:rPr kumimoji="0" lang="en-CA" sz="1200" b="0" i="0" u="none" strike="noStrike" kern="1200" cap="none" spc="0" normalizeH="0" baseline="0" noProof="0">
                <a:ln>
                  <a:noFill/>
                </a:ln>
                <a:solidFill>
                  <a:srgbClr val="212221"/>
                </a:solidFill>
                <a:effectLst/>
                <a:uLnTx/>
                <a:uFillTx/>
                <a:latin typeface="Aptos" panose="020B0004020202020204" pitchFamily="34" charset="0"/>
                <a:ea typeface="Roboto"/>
                <a:cs typeface="Roboto"/>
              </a:rPr>
            </a:br>
            <a:r>
              <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rPr>
              <a:t>Marketing research and polling</a:t>
            </a:r>
          </a:p>
        </p:txBody>
      </p:sp>
      <p:sp>
        <p:nvSpPr>
          <p:cNvPr id="13" name="Rounded Rectangle 12">
            <a:extLst>
              <a:ext uri="{FF2B5EF4-FFF2-40B4-BE49-F238E27FC236}">
                <a16:creationId xmlns:a16="http://schemas.microsoft.com/office/drawing/2014/main" id="{FB360FFB-BFA3-C718-D75B-E07FBEB32DB2}"/>
              </a:ext>
            </a:extLst>
          </p:cNvPr>
          <p:cNvSpPr/>
          <p:nvPr>
            <p:custDataLst>
              <p:tags r:id="rId4"/>
            </p:custDataLst>
          </p:nvPr>
        </p:nvSpPr>
        <p:spPr>
          <a:xfrm>
            <a:off x="355402" y="2164781"/>
            <a:ext cx="5046156" cy="641878"/>
          </a:xfrm>
          <a:prstGeom prst="roundRect">
            <a:avLst>
              <a:gd name="adj" fmla="val 6960"/>
            </a:avLst>
          </a:prstGeom>
          <a:solidFill>
            <a:schemeClr val="bg1"/>
          </a:solidFill>
          <a:ln>
            <a:noFill/>
          </a:ln>
          <a:effectLst>
            <a:outerShdw blurRad="230944" dist="190074" dir="5400000" sx="80955" sy="80955" algn="t"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160859" marR="0" lvl="1" indent="-160859"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ED1C24"/>
                </a:solidFill>
                <a:effectLst/>
                <a:uLnTx/>
                <a:uFillTx/>
                <a:latin typeface="Aptos" panose="020B0004020202020204" pitchFamily="34" charset="0"/>
                <a:ea typeface="Roboto"/>
                <a:cs typeface="Roboto"/>
              </a:rPr>
              <a:t>Customer Experience (CX)</a:t>
            </a:r>
          </a:p>
          <a:p>
            <a:pPr marL="160859" marR="0" lvl="1" indent="-160859"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Aptos Light" panose="020B0004020202020204" pitchFamily="34" charset="0"/>
                <a:ea typeface="+mn-ea"/>
                <a:cs typeface="+mn-cs"/>
              </a:rPr>
              <a:t>Strategic and operational customer experience  consulting services</a:t>
            </a:r>
          </a:p>
        </p:txBody>
      </p:sp>
      <p:sp>
        <p:nvSpPr>
          <p:cNvPr id="16" name="Rounded Rectangle 15">
            <a:extLst>
              <a:ext uri="{FF2B5EF4-FFF2-40B4-BE49-F238E27FC236}">
                <a16:creationId xmlns:a16="http://schemas.microsoft.com/office/drawing/2014/main" id="{711CC1B0-E877-9ED0-9AD3-73FA9E406930}"/>
              </a:ext>
            </a:extLst>
          </p:cNvPr>
          <p:cNvSpPr/>
          <p:nvPr>
            <p:custDataLst>
              <p:tags r:id="rId5"/>
            </p:custDataLst>
          </p:nvPr>
        </p:nvSpPr>
        <p:spPr>
          <a:xfrm>
            <a:off x="355402" y="2912348"/>
            <a:ext cx="5046156" cy="641878"/>
          </a:xfrm>
          <a:prstGeom prst="roundRect">
            <a:avLst>
              <a:gd name="adj" fmla="val 6960"/>
            </a:avLst>
          </a:prstGeom>
          <a:solidFill>
            <a:schemeClr val="bg1"/>
          </a:solidFill>
          <a:ln>
            <a:noFill/>
          </a:ln>
          <a:effectLst>
            <a:outerShdw blurRad="230944" dist="190074" dir="5400000" sx="80955" sy="80955" algn="t"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160859" marR="0" lvl="1" indent="-160859"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ED1C24"/>
                </a:solidFill>
                <a:effectLst/>
                <a:uLnTx/>
                <a:uFillTx/>
                <a:latin typeface="Aptos" panose="020B0004020202020204" pitchFamily="34" charset="0"/>
                <a:ea typeface="Roboto"/>
                <a:cs typeface="Roboto"/>
              </a:rPr>
              <a:t>Leger Analytics (LEA)</a:t>
            </a:r>
          </a:p>
          <a:p>
            <a:pPr marL="160859" marR="0" lvl="1" indent="-160859"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Aptos Light" panose="020B0004020202020204" pitchFamily="34" charset="0"/>
                <a:ea typeface="+mn-ea"/>
                <a:cs typeface="+mn-cs"/>
              </a:rPr>
              <a:t>Data modelling and analysis</a:t>
            </a:r>
          </a:p>
        </p:txBody>
      </p:sp>
      <p:sp>
        <p:nvSpPr>
          <p:cNvPr id="20" name="Rounded Rectangle 19">
            <a:extLst>
              <a:ext uri="{FF2B5EF4-FFF2-40B4-BE49-F238E27FC236}">
                <a16:creationId xmlns:a16="http://schemas.microsoft.com/office/drawing/2014/main" id="{8780D202-D37C-9148-6B88-2AFCEA45ED31}"/>
              </a:ext>
            </a:extLst>
          </p:cNvPr>
          <p:cNvSpPr/>
          <p:nvPr>
            <p:custDataLst>
              <p:tags r:id="rId6"/>
            </p:custDataLst>
          </p:nvPr>
        </p:nvSpPr>
        <p:spPr>
          <a:xfrm>
            <a:off x="355402" y="3644469"/>
            <a:ext cx="5046156" cy="641878"/>
          </a:xfrm>
          <a:prstGeom prst="roundRect">
            <a:avLst>
              <a:gd name="adj" fmla="val 6960"/>
            </a:avLst>
          </a:prstGeom>
          <a:solidFill>
            <a:schemeClr val="bg1"/>
          </a:solidFill>
          <a:ln>
            <a:noFill/>
          </a:ln>
          <a:effectLst>
            <a:outerShdw blurRad="230944" dist="190074" dir="5400000" sx="80955" sy="80955" algn="t"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160859" marR="0" lvl="1" indent="-160859"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ED1C24"/>
                </a:solidFill>
                <a:effectLst/>
                <a:uLnTx/>
                <a:uFillTx/>
                <a:latin typeface="Aptos" panose="020B0004020202020204" pitchFamily="34" charset="0"/>
                <a:ea typeface="Roboto"/>
                <a:cs typeface="Roboto"/>
              </a:rPr>
              <a:t>Leger Opinion (LEO)</a:t>
            </a:r>
          </a:p>
          <a:p>
            <a:pPr marL="160859" marR="0" lvl="1" indent="-160859"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Aptos Light" panose="020B0004020202020204" pitchFamily="34" charset="0"/>
                <a:ea typeface="+mn-ea"/>
                <a:cs typeface="+mn-cs"/>
              </a:rPr>
              <a:t>Panel management</a:t>
            </a:r>
          </a:p>
        </p:txBody>
      </p:sp>
      <p:sp>
        <p:nvSpPr>
          <p:cNvPr id="21" name="Rounded Rectangle 20">
            <a:extLst>
              <a:ext uri="{FF2B5EF4-FFF2-40B4-BE49-F238E27FC236}">
                <a16:creationId xmlns:a16="http://schemas.microsoft.com/office/drawing/2014/main" id="{A108C5D2-85D1-6AE0-57BE-0A5C4FFB3296}"/>
              </a:ext>
            </a:extLst>
          </p:cNvPr>
          <p:cNvSpPr/>
          <p:nvPr>
            <p:custDataLst>
              <p:tags r:id="rId7"/>
            </p:custDataLst>
          </p:nvPr>
        </p:nvSpPr>
        <p:spPr>
          <a:xfrm>
            <a:off x="355402" y="4363757"/>
            <a:ext cx="5046156" cy="641878"/>
          </a:xfrm>
          <a:prstGeom prst="roundRect">
            <a:avLst>
              <a:gd name="adj" fmla="val 6960"/>
            </a:avLst>
          </a:prstGeom>
          <a:solidFill>
            <a:schemeClr val="bg1"/>
          </a:solidFill>
          <a:ln>
            <a:noFill/>
          </a:ln>
          <a:effectLst>
            <a:outerShdw blurRad="230944" dist="190074" dir="5400000" sx="80955" sy="80955" algn="t"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160859" marR="0" lvl="1" indent="-160859"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ED1C24"/>
                </a:solidFill>
                <a:effectLst/>
                <a:uLnTx/>
                <a:uFillTx/>
                <a:latin typeface="Aptos" panose="020B0004020202020204" pitchFamily="34" charset="0"/>
                <a:ea typeface="Roboto"/>
                <a:cs typeface="Roboto"/>
              </a:rPr>
              <a:t>Leger Communities</a:t>
            </a:r>
          </a:p>
          <a:p>
            <a:pPr marL="160859" marR="0" lvl="1" indent="-160859"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Aptos Light" panose="020B0004020202020204" pitchFamily="34" charset="0"/>
                <a:ea typeface="+mn-ea"/>
                <a:cs typeface="+mn-cs"/>
              </a:rPr>
              <a:t>Online community management</a:t>
            </a:r>
          </a:p>
        </p:txBody>
      </p:sp>
      <p:sp>
        <p:nvSpPr>
          <p:cNvPr id="22" name="Rounded Rectangle 21">
            <a:extLst>
              <a:ext uri="{FF2B5EF4-FFF2-40B4-BE49-F238E27FC236}">
                <a16:creationId xmlns:a16="http://schemas.microsoft.com/office/drawing/2014/main" id="{9B320ED0-54DA-A9C2-620E-08281960D093}"/>
              </a:ext>
            </a:extLst>
          </p:cNvPr>
          <p:cNvSpPr/>
          <p:nvPr>
            <p:custDataLst>
              <p:tags r:id="rId8"/>
            </p:custDataLst>
          </p:nvPr>
        </p:nvSpPr>
        <p:spPr>
          <a:xfrm>
            <a:off x="355402" y="5108473"/>
            <a:ext cx="5046156" cy="641878"/>
          </a:xfrm>
          <a:prstGeom prst="roundRect">
            <a:avLst>
              <a:gd name="adj" fmla="val 6960"/>
            </a:avLst>
          </a:prstGeom>
          <a:solidFill>
            <a:schemeClr val="bg1"/>
          </a:solidFill>
          <a:ln>
            <a:noFill/>
          </a:ln>
          <a:effectLst>
            <a:outerShdw blurRad="230944" dist="190074" dir="5400000" sx="80955" sy="80955" algn="t"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160859" marR="0" lvl="1" indent="-160859" algn="l" defTabSz="60957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ED1C24"/>
                </a:solidFill>
                <a:effectLst/>
                <a:uLnTx/>
                <a:uFillTx/>
                <a:latin typeface="Aptos" panose="020B0004020202020204" pitchFamily="34" charset="0"/>
                <a:ea typeface="Roboto"/>
                <a:cs typeface="Roboto"/>
              </a:rPr>
              <a:t>Leger Digital</a:t>
            </a:r>
          </a:p>
          <a:p>
            <a:pPr marL="160859" marR="0" lvl="1" indent="-160859" algn="l" defTabSz="60957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212121"/>
                </a:solidFill>
                <a:effectLst/>
                <a:uLnTx/>
                <a:uFillTx/>
                <a:latin typeface="Aptos Light" panose="020B0004020202020204" pitchFamily="34" charset="0"/>
                <a:ea typeface="+mn-ea"/>
                <a:cs typeface="+mn-cs"/>
              </a:rPr>
              <a:t>Digital strategy and user experience</a:t>
            </a:r>
          </a:p>
        </p:txBody>
      </p:sp>
      <p:sp>
        <p:nvSpPr>
          <p:cNvPr id="23" name="Rounded Rectangle 22">
            <a:extLst>
              <a:ext uri="{FF2B5EF4-FFF2-40B4-BE49-F238E27FC236}">
                <a16:creationId xmlns:a16="http://schemas.microsoft.com/office/drawing/2014/main" id="{7C631C19-43E5-6178-1DE6-67F57DF68EB7}"/>
              </a:ext>
            </a:extLst>
          </p:cNvPr>
          <p:cNvSpPr/>
          <p:nvPr>
            <p:custDataLst>
              <p:tags r:id="rId9"/>
            </p:custDataLst>
          </p:nvPr>
        </p:nvSpPr>
        <p:spPr>
          <a:xfrm>
            <a:off x="355402" y="5900561"/>
            <a:ext cx="5046156" cy="641878"/>
          </a:xfrm>
          <a:prstGeom prst="roundRect">
            <a:avLst>
              <a:gd name="adj" fmla="val 6960"/>
            </a:avLst>
          </a:prstGeom>
          <a:solidFill>
            <a:schemeClr val="bg1"/>
          </a:solidFill>
          <a:ln>
            <a:noFill/>
          </a:ln>
          <a:effectLst>
            <a:outerShdw blurRad="230944" dist="190074" dir="5400000" sx="80955" sy="80955" algn="t"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160859" marR="0" lvl="1" indent="-160859"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ED1C24"/>
                </a:solidFill>
                <a:effectLst/>
                <a:uLnTx/>
                <a:uFillTx/>
                <a:latin typeface="Aptos" panose="020B0004020202020204" pitchFamily="34" charset="0"/>
                <a:ea typeface="Roboto"/>
                <a:cs typeface="Roboto"/>
              </a:rPr>
              <a:t>International Research</a:t>
            </a:r>
          </a:p>
          <a:p>
            <a:pPr marL="160859" marR="0" lvl="1" indent="-160859"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Aptos Light" panose="020B0004020202020204" pitchFamily="34" charset="0"/>
                <a:ea typeface="+mn-ea"/>
                <a:cs typeface="+mn-cs"/>
              </a:rPr>
              <a:t>Worldwide Independent Network (WIN)</a:t>
            </a:r>
          </a:p>
        </p:txBody>
      </p:sp>
      <p:sp>
        <p:nvSpPr>
          <p:cNvPr id="27" name="Rectangle : coins arrondis 7">
            <a:extLst>
              <a:ext uri="{FF2B5EF4-FFF2-40B4-BE49-F238E27FC236}">
                <a16:creationId xmlns:a16="http://schemas.microsoft.com/office/drawing/2014/main" id="{393440DA-B6E0-11BC-5A56-0D62E3295073}"/>
              </a:ext>
            </a:extLst>
          </p:cNvPr>
          <p:cNvSpPr>
            <a:spLocks/>
          </p:cNvSpPr>
          <p:nvPr>
            <p:custDataLst>
              <p:tags r:id="rId10"/>
            </p:custDataLst>
          </p:nvPr>
        </p:nvSpPr>
        <p:spPr>
          <a:xfrm>
            <a:off x="6851141" y="1789184"/>
            <a:ext cx="3838855" cy="1395713"/>
          </a:xfrm>
          <a:prstGeom prst="roundRect">
            <a:avLst>
              <a:gd name="adj" fmla="val 5194"/>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ZoneTexte 9">
            <a:extLst>
              <a:ext uri="{FF2B5EF4-FFF2-40B4-BE49-F238E27FC236}">
                <a16:creationId xmlns:a16="http://schemas.microsoft.com/office/drawing/2014/main" id="{D99D147A-8060-FD67-4939-68A3EC394E25}"/>
              </a:ext>
            </a:extLst>
          </p:cNvPr>
          <p:cNvSpPr txBox="1">
            <a:spLocks/>
          </p:cNvSpPr>
          <p:nvPr>
            <p:custDataLst>
              <p:tags r:id="rId11"/>
            </p:custDataLst>
          </p:nvPr>
        </p:nvSpPr>
        <p:spPr>
          <a:xfrm>
            <a:off x="6944590" y="1879570"/>
            <a:ext cx="143583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4800" spc="-30" noProof="0">
                <a:solidFill>
                  <a:srgbClr val="ED1C24"/>
                </a:solidFill>
                <a:latin typeface="Aptos" panose="020B0004020202020204" pitchFamily="34" charset="0"/>
                <a:ea typeface="Roboto"/>
                <a:cs typeface="Roboto"/>
              </a:rPr>
              <a:t>3</a:t>
            </a:r>
            <a:r>
              <a:rPr kumimoji="0" lang="en-CA" sz="4800" b="0" i="0" u="none" strike="noStrike" kern="1200" cap="none" spc="-30" normalizeH="0" baseline="0" noProof="0">
                <a:ln>
                  <a:noFill/>
                </a:ln>
                <a:solidFill>
                  <a:srgbClr val="ED1C24"/>
                </a:solidFill>
                <a:effectLst/>
                <a:uLnTx/>
                <a:uFillTx/>
                <a:latin typeface="Aptos" panose="020B0004020202020204" pitchFamily="34" charset="0"/>
                <a:ea typeface="Roboto"/>
                <a:cs typeface="Roboto"/>
              </a:rPr>
              <a:t>00</a:t>
            </a:r>
          </a:p>
        </p:txBody>
      </p:sp>
      <p:sp>
        <p:nvSpPr>
          <p:cNvPr id="29" name="TextBox 12">
            <a:extLst>
              <a:ext uri="{FF2B5EF4-FFF2-40B4-BE49-F238E27FC236}">
                <a16:creationId xmlns:a16="http://schemas.microsoft.com/office/drawing/2014/main" id="{FE6D6B5D-F4A5-04EA-B346-8B5BC24FD220}"/>
              </a:ext>
            </a:extLst>
          </p:cNvPr>
          <p:cNvSpPr txBox="1">
            <a:spLocks/>
          </p:cNvSpPr>
          <p:nvPr>
            <p:custDataLst>
              <p:tags r:id="rId12"/>
            </p:custDataLst>
          </p:nvPr>
        </p:nvSpPr>
        <p:spPr>
          <a:xfrm>
            <a:off x="6997422" y="2527278"/>
            <a:ext cx="2047792"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2400" b="0" i="0" u="none" strike="noStrike" kern="0" cap="none" spc="0" normalizeH="0" baseline="0" noProof="0">
                <a:ln>
                  <a:noFill/>
                </a:ln>
                <a:solidFill>
                  <a:srgbClr val="212121"/>
                </a:solidFill>
                <a:effectLst/>
                <a:uLnTx/>
                <a:uFillTx/>
                <a:latin typeface="Aptos Light" panose="020B0004020202020204" pitchFamily="34" charset="0"/>
                <a:ea typeface="+mn-ea"/>
                <a:cs typeface="+mn-cs"/>
              </a:rPr>
              <a:t>employees</a:t>
            </a:r>
          </a:p>
        </p:txBody>
      </p:sp>
      <p:sp>
        <p:nvSpPr>
          <p:cNvPr id="30" name="Rectangle : coins arrondis 7">
            <a:extLst>
              <a:ext uri="{FF2B5EF4-FFF2-40B4-BE49-F238E27FC236}">
                <a16:creationId xmlns:a16="http://schemas.microsoft.com/office/drawing/2014/main" id="{4C32FD0B-0BBF-771E-BF16-FD388A99D788}"/>
              </a:ext>
            </a:extLst>
          </p:cNvPr>
          <p:cNvSpPr>
            <a:spLocks/>
          </p:cNvSpPr>
          <p:nvPr>
            <p:custDataLst>
              <p:tags r:id="rId13"/>
            </p:custDataLst>
          </p:nvPr>
        </p:nvSpPr>
        <p:spPr>
          <a:xfrm>
            <a:off x="6851141" y="3312694"/>
            <a:ext cx="3838855" cy="1395713"/>
          </a:xfrm>
          <a:prstGeom prst="roundRect">
            <a:avLst>
              <a:gd name="adj" fmla="val 5194"/>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ZoneTexte 9">
            <a:extLst>
              <a:ext uri="{FF2B5EF4-FFF2-40B4-BE49-F238E27FC236}">
                <a16:creationId xmlns:a16="http://schemas.microsoft.com/office/drawing/2014/main" id="{38402CCF-1133-09B2-A3FE-71C1C641560B}"/>
              </a:ext>
            </a:extLst>
          </p:cNvPr>
          <p:cNvSpPr txBox="1">
            <a:spLocks/>
          </p:cNvSpPr>
          <p:nvPr>
            <p:custDataLst>
              <p:tags r:id="rId14"/>
            </p:custDataLst>
          </p:nvPr>
        </p:nvSpPr>
        <p:spPr>
          <a:xfrm>
            <a:off x="6944590" y="3403080"/>
            <a:ext cx="143583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800" b="0" i="0" u="none" strike="noStrike" kern="1200" cap="none" spc="-30" normalizeH="0" baseline="0" noProof="0">
                <a:ln>
                  <a:noFill/>
                </a:ln>
                <a:solidFill>
                  <a:srgbClr val="ED1C24"/>
                </a:solidFill>
                <a:effectLst/>
                <a:uLnTx/>
                <a:uFillTx/>
                <a:latin typeface="Aptos" panose="020B0004020202020204" pitchFamily="34" charset="0"/>
                <a:ea typeface="Roboto"/>
                <a:cs typeface="Roboto"/>
              </a:rPr>
              <a:t>185</a:t>
            </a:r>
          </a:p>
        </p:txBody>
      </p:sp>
      <p:sp>
        <p:nvSpPr>
          <p:cNvPr id="32" name="TextBox 12">
            <a:extLst>
              <a:ext uri="{FF2B5EF4-FFF2-40B4-BE49-F238E27FC236}">
                <a16:creationId xmlns:a16="http://schemas.microsoft.com/office/drawing/2014/main" id="{0C673434-1447-62CA-3BED-B778101EE405}"/>
              </a:ext>
            </a:extLst>
          </p:cNvPr>
          <p:cNvSpPr txBox="1">
            <a:spLocks/>
          </p:cNvSpPr>
          <p:nvPr>
            <p:custDataLst>
              <p:tags r:id="rId15"/>
            </p:custDataLst>
          </p:nvPr>
        </p:nvSpPr>
        <p:spPr>
          <a:xfrm>
            <a:off x="6997422" y="4050788"/>
            <a:ext cx="2047792"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2400" b="0" i="0" u="none" strike="noStrike" kern="0" cap="none" spc="0" normalizeH="0" baseline="0" noProof="0">
                <a:ln>
                  <a:noFill/>
                </a:ln>
                <a:solidFill>
                  <a:srgbClr val="212121"/>
                </a:solidFill>
                <a:effectLst/>
                <a:uLnTx/>
                <a:uFillTx/>
                <a:latin typeface="Aptos Light" panose="020B0004020202020204" pitchFamily="34" charset="0"/>
                <a:ea typeface="+mn-ea"/>
                <a:cs typeface="+mn-cs"/>
              </a:rPr>
              <a:t>consultants</a:t>
            </a:r>
          </a:p>
        </p:txBody>
      </p:sp>
      <p:sp>
        <p:nvSpPr>
          <p:cNvPr id="33" name="Rectangle : coins arrondis 7">
            <a:extLst>
              <a:ext uri="{FF2B5EF4-FFF2-40B4-BE49-F238E27FC236}">
                <a16:creationId xmlns:a16="http://schemas.microsoft.com/office/drawing/2014/main" id="{6E1DB460-A3E4-AEE0-876B-7D7FF5373AF4}"/>
              </a:ext>
            </a:extLst>
          </p:cNvPr>
          <p:cNvSpPr>
            <a:spLocks/>
          </p:cNvSpPr>
          <p:nvPr>
            <p:custDataLst>
              <p:tags r:id="rId16"/>
            </p:custDataLst>
          </p:nvPr>
        </p:nvSpPr>
        <p:spPr>
          <a:xfrm>
            <a:off x="6851141" y="4861777"/>
            <a:ext cx="3838855" cy="1395713"/>
          </a:xfrm>
          <a:prstGeom prst="roundRect">
            <a:avLst>
              <a:gd name="adj" fmla="val 5194"/>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ZoneTexte 9">
            <a:extLst>
              <a:ext uri="{FF2B5EF4-FFF2-40B4-BE49-F238E27FC236}">
                <a16:creationId xmlns:a16="http://schemas.microsoft.com/office/drawing/2014/main" id="{198B1839-14B7-0341-FC8A-E7F293CC2F08}"/>
              </a:ext>
            </a:extLst>
          </p:cNvPr>
          <p:cNvSpPr txBox="1">
            <a:spLocks/>
          </p:cNvSpPr>
          <p:nvPr>
            <p:custDataLst>
              <p:tags r:id="rId17"/>
            </p:custDataLst>
          </p:nvPr>
        </p:nvSpPr>
        <p:spPr>
          <a:xfrm>
            <a:off x="6944590" y="4952163"/>
            <a:ext cx="143583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800" b="0" i="0" u="none" strike="noStrike" kern="1200" cap="none" spc="-30" normalizeH="0" baseline="0" noProof="0">
                <a:ln>
                  <a:noFill/>
                </a:ln>
                <a:solidFill>
                  <a:srgbClr val="ED1C24"/>
                </a:solidFill>
                <a:effectLst/>
                <a:uLnTx/>
                <a:uFillTx/>
                <a:latin typeface="Aptos" panose="020B0004020202020204" pitchFamily="34" charset="0"/>
                <a:ea typeface="Roboto"/>
                <a:cs typeface="Roboto"/>
              </a:rPr>
              <a:t>8</a:t>
            </a:r>
          </a:p>
        </p:txBody>
      </p:sp>
      <p:sp>
        <p:nvSpPr>
          <p:cNvPr id="49" name="TextBox 12">
            <a:extLst>
              <a:ext uri="{FF2B5EF4-FFF2-40B4-BE49-F238E27FC236}">
                <a16:creationId xmlns:a16="http://schemas.microsoft.com/office/drawing/2014/main" id="{0BE8AE9A-C99E-5AC1-5063-C3740BDB053D}"/>
              </a:ext>
            </a:extLst>
          </p:cNvPr>
          <p:cNvSpPr txBox="1">
            <a:spLocks/>
          </p:cNvSpPr>
          <p:nvPr>
            <p:custDataLst>
              <p:tags r:id="rId18"/>
            </p:custDataLst>
          </p:nvPr>
        </p:nvSpPr>
        <p:spPr>
          <a:xfrm>
            <a:off x="6997422" y="5599871"/>
            <a:ext cx="2047792"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2400" b="0" i="0" u="none" strike="noStrike" kern="0" cap="none" spc="0" normalizeH="0" baseline="0" noProof="0">
                <a:ln>
                  <a:noFill/>
                </a:ln>
                <a:solidFill>
                  <a:srgbClr val="212121"/>
                </a:solidFill>
                <a:effectLst/>
                <a:uLnTx/>
                <a:uFillTx/>
                <a:latin typeface="Aptos Light" panose="020B0004020202020204" pitchFamily="34" charset="0"/>
                <a:ea typeface="+mn-ea"/>
                <a:cs typeface="+mn-cs"/>
              </a:rPr>
              <a:t>offices</a:t>
            </a:r>
          </a:p>
        </p:txBody>
      </p:sp>
      <p:sp>
        <p:nvSpPr>
          <p:cNvPr id="51" name="TextBox 12">
            <a:extLst>
              <a:ext uri="{FF2B5EF4-FFF2-40B4-BE49-F238E27FC236}">
                <a16:creationId xmlns:a16="http://schemas.microsoft.com/office/drawing/2014/main" id="{D2FA2344-BAE3-10FE-ED0E-83C3188F6022}"/>
              </a:ext>
            </a:extLst>
          </p:cNvPr>
          <p:cNvSpPr txBox="1">
            <a:spLocks/>
          </p:cNvSpPr>
          <p:nvPr>
            <p:custDataLst>
              <p:tags r:id="rId19"/>
            </p:custDataLst>
          </p:nvPr>
        </p:nvSpPr>
        <p:spPr>
          <a:xfrm>
            <a:off x="8746433" y="5228630"/>
            <a:ext cx="17456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srgbClr val="212121"/>
                </a:solidFill>
                <a:effectLst/>
                <a:uLnTx/>
                <a:uFillTx/>
                <a:latin typeface="Aptos Light" panose="020B0004020202020204" pitchFamily="34" charset="0"/>
                <a:ea typeface="+mn-ea"/>
                <a:cs typeface="Calibri"/>
              </a:rPr>
              <a:t>MONTRÉAL  |  QUÉBEC  |  TORONTO  |  WINNIPEG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srgbClr val="212121"/>
                </a:solidFill>
                <a:effectLst/>
                <a:uLnTx/>
                <a:uFillTx/>
                <a:latin typeface="Aptos Light" panose="020B0004020202020204" pitchFamily="34" charset="0"/>
                <a:ea typeface="+mn-ea"/>
                <a:cs typeface="Calibri"/>
              </a:rPr>
              <a:t>EDMONTON  |  CALGARY  |  VANCOUVER  |  NEW YORK</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CA" sz="1000" b="0" i="0" u="none" strike="noStrike" kern="0" cap="none" spc="0" normalizeH="0" baseline="0" noProof="0">
              <a:ln>
                <a:noFill/>
              </a:ln>
              <a:solidFill>
                <a:srgbClr val="212121"/>
              </a:solidFill>
              <a:effectLst/>
              <a:uLnTx/>
              <a:uFillTx/>
              <a:latin typeface="Aptos Light" panose="020B0004020202020204" pitchFamily="34" charset="0"/>
              <a:ea typeface="+mn-ea"/>
              <a:cs typeface="+mn-cs"/>
            </a:endParaRPr>
          </a:p>
        </p:txBody>
      </p:sp>
      <p:sp>
        <p:nvSpPr>
          <p:cNvPr id="11" name="Title 5">
            <a:extLst>
              <a:ext uri="{FF2B5EF4-FFF2-40B4-BE49-F238E27FC236}">
                <a16:creationId xmlns:a16="http://schemas.microsoft.com/office/drawing/2014/main" id="{B6FE34D4-F2D2-977C-0FE9-CC8845A58B34}"/>
              </a:ext>
            </a:extLst>
          </p:cNvPr>
          <p:cNvSpPr>
            <a:spLocks noGrp="1"/>
          </p:cNvSpPr>
          <p:nvPr>
            <p:ph type="title"/>
            <p:custDataLst>
              <p:tags r:id="rId20"/>
            </p:custDataLst>
          </p:nvPr>
        </p:nvSpPr>
        <p:spPr>
          <a:xfrm>
            <a:off x="334964" y="301657"/>
            <a:ext cx="954821" cy="259623"/>
          </a:xfrm>
          <a:solidFill>
            <a:schemeClr val="accent3"/>
          </a:solidFill>
        </p:spPr>
        <p:txBody>
          <a:bodyPr/>
          <a:lstStyle/>
          <a:p>
            <a:r>
              <a:rPr lang="en-CA" noProof="0">
                <a:solidFill>
                  <a:schemeClr val="tx1"/>
                </a:solidFill>
              </a:rPr>
              <a:t>Appendix</a:t>
            </a:r>
          </a:p>
        </p:txBody>
      </p:sp>
    </p:spTree>
    <p:extLst>
      <p:ext uri="{BB962C8B-B14F-4D97-AF65-F5344CB8AC3E}">
        <p14:creationId xmlns:p14="http://schemas.microsoft.com/office/powerpoint/2010/main" val="1262943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202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D9496-8072-71C3-BCE2-5D121091DA3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964ADF-9164-5646-EA38-3A018FA06E47}"/>
              </a:ext>
            </a:extLst>
          </p:cNvPr>
          <p:cNvSpPr>
            <a:spLocks noGrp="1"/>
          </p:cNvSpPr>
          <p:nvPr>
            <p:ph type="sldNum" sz="quarter" idx="12"/>
            <p:custDataLst>
              <p:tags r:id="rId1"/>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sp>
        <p:nvSpPr>
          <p:cNvPr id="5" name="Text Placeholder 4">
            <a:extLst>
              <a:ext uri="{FF2B5EF4-FFF2-40B4-BE49-F238E27FC236}">
                <a16:creationId xmlns:a16="http://schemas.microsoft.com/office/drawing/2014/main" id="{5417189F-F8F4-E7B8-CBE4-8356AC3BF95B}"/>
              </a:ext>
            </a:extLst>
          </p:cNvPr>
          <p:cNvSpPr>
            <a:spLocks noGrp="1"/>
          </p:cNvSpPr>
          <p:nvPr>
            <p:ph type="body" sz="quarter" idx="14"/>
            <p:custDataLst>
              <p:tags r:id="rId2"/>
            </p:custDataLst>
          </p:nvPr>
        </p:nvSpPr>
        <p:spPr>
          <a:xfrm>
            <a:off x="334963" y="657225"/>
            <a:ext cx="9228275" cy="369818"/>
          </a:xfrm>
        </p:spPr>
        <p:txBody>
          <a:bodyPr lIns="91440" tIns="45720" rIns="91440" bIns="45720" anchor="t"/>
          <a:lstStyle/>
          <a:p>
            <a:r>
              <a:rPr lang="en-CA" noProof="0">
                <a:latin typeface="Aptos"/>
              </a:rPr>
              <a:t>Key Highlights</a:t>
            </a:r>
          </a:p>
        </p:txBody>
      </p:sp>
      <p:sp>
        <p:nvSpPr>
          <p:cNvPr id="2" name="Rounded Rectangle 1">
            <a:extLst>
              <a:ext uri="{FF2B5EF4-FFF2-40B4-BE49-F238E27FC236}">
                <a16:creationId xmlns:a16="http://schemas.microsoft.com/office/drawing/2014/main" id="{D498B03A-0119-FC66-B72E-B95948930921}"/>
              </a:ext>
            </a:extLst>
          </p:cNvPr>
          <p:cNvSpPr/>
          <p:nvPr>
            <p:custDataLst>
              <p:tags r:id="rId3"/>
            </p:custDataLst>
          </p:nvPr>
        </p:nvSpPr>
        <p:spPr>
          <a:xfrm>
            <a:off x="3049331" y="842938"/>
            <a:ext cx="8807706" cy="5629597"/>
          </a:xfrm>
          <a:prstGeom prst="roundRect">
            <a:avLst>
              <a:gd name="adj" fmla="val 4208"/>
            </a:avLst>
          </a:prstGeom>
          <a:solidFill>
            <a:schemeClr val="accent4">
              <a:lumMod val="90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60000" rIns="180000" bIns="90000" rtlCol="0" anchor="t" anchorCtr="0"/>
          <a:lstStyle/>
          <a:p>
            <a:pPr marR="0" lvl="0" fontAlgn="auto">
              <a:spcBef>
                <a:spcPts val="0"/>
              </a:spcBef>
              <a:spcAft>
                <a:spcPts val="600"/>
              </a:spcAft>
              <a:buClrTx/>
              <a:buSzTx/>
              <a:tabLst/>
              <a:defRPr/>
            </a:pPr>
            <a:r>
              <a:rPr lang="en-CA" sz="1200" b="1" noProof="0" dirty="0">
                <a:solidFill>
                  <a:srgbClr val="212121"/>
                </a:solidFill>
                <a:latin typeface="Aptos"/>
              </a:rPr>
              <a:t>FEDERAL VOTING INTENTIONS</a:t>
            </a:r>
          </a:p>
          <a:p>
            <a:pPr marL="171450" indent="-171450">
              <a:spcAft>
                <a:spcPts val="600"/>
              </a:spcAft>
              <a:buFont typeface="Arial" panose="020B0604020202020204" pitchFamily="34" charset="0"/>
              <a:buChar char="•"/>
              <a:defRPr/>
            </a:pPr>
            <a:r>
              <a:rPr lang="en-CA" sz="1050" b="1" noProof="0" dirty="0">
                <a:solidFill>
                  <a:srgbClr val="212121"/>
                </a:solidFill>
                <a:latin typeface="Aptos"/>
              </a:rPr>
              <a:t>The Liberals hold 48% among decided voters (-1 points since last month)</a:t>
            </a:r>
            <a:r>
              <a:rPr lang="en-CA" sz="1050" noProof="0" dirty="0">
                <a:solidFill>
                  <a:srgbClr val="212121"/>
                </a:solidFill>
                <a:latin typeface="Aptos"/>
              </a:rPr>
              <a:t>, maintaining a lead over the Conservatives at 37% (+2 points). </a:t>
            </a:r>
          </a:p>
          <a:p>
            <a:pPr marL="171450" indent="-171450">
              <a:spcAft>
                <a:spcPts val="600"/>
              </a:spcAft>
              <a:buFont typeface="Arial,Sans-Serif" panose="020B0604020202020204" pitchFamily="34" charset="0"/>
              <a:buChar char="•"/>
              <a:defRPr/>
            </a:pPr>
            <a:r>
              <a:rPr lang="en-US" sz="1100" b="1" dirty="0">
                <a:solidFill>
                  <a:srgbClr val="212121"/>
                </a:solidFill>
                <a:latin typeface="Aptos"/>
              </a:rPr>
              <a:t>Among Liberal voters, 86% say they are likely to vote for the party again in the next election, </a:t>
            </a:r>
            <a:r>
              <a:rPr lang="en-US" sz="1100" dirty="0">
                <a:solidFill>
                  <a:srgbClr val="212121"/>
                </a:solidFill>
                <a:latin typeface="Aptos"/>
              </a:rPr>
              <a:t>particularly those in Alberta (97%) and British Columbia (93%).</a:t>
            </a:r>
            <a:r>
              <a:rPr lang="en-US" sz="1100" b="1" dirty="0">
                <a:solidFill>
                  <a:srgbClr val="212121"/>
                </a:solidFill>
                <a:latin typeface="Aptos"/>
              </a:rPr>
              <a:t> </a:t>
            </a:r>
            <a:r>
              <a:rPr lang="en-US" sz="1100" dirty="0">
                <a:solidFill>
                  <a:srgbClr val="212121"/>
                </a:solidFill>
                <a:latin typeface="Aptos"/>
              </a:rPr>
              <a:t>Very few (1%) say they are unlikely to do so.</a:t>
            </a:r>
            <a:endParaRPr lang="en-CA" sz="1100" dirty="0">
              <a:solidFill>
                <a:srgbClr val="212121"/>
              </a:solidFill>
              <a:latin typeface="Aptos"/>
            </a:endParaRPr>
          </a:p>
          <a:p>
            <a:pPr>
              <a:spcAft>
                <a:spcPts val="600"/>
              </a:spcAft>
              <a:defRPr/>
            </a:pPr>
            <a:endParaRPr lang="en-CA" sz="1050" dirty="0">
              <a:solidFill>
                <a:srgbClr val="212121"/>
              </a:solidFill>
              <a:latin typeface="Aptos"/>
            </a:endParaRPr>
          </a:p>
          <a:p>
            <a:pPr>
              <a:spcAft>
                <a:spcPts val="600"/>
              </a:spcAft>
              <a:defRPr/>
            </a:pPr>
            <a:r>
              <a:rPr lang="en-CA" sz="1200" b="1" noProof="0" dirty="0">
                <a:solidFill>
                  <a:srgbClr val="212121"/>
                </a:solidFill>
                <a:latin typeface="Aptos"/>
              </a:rPr>
              <a:t>GOVERNMENT PERFORMANCE</a:t>
            </a:r>
          </a:p>
          <a:p>
            <a:pPr marL="171450" indent="-171450">
              <a:spcAft>
                <a:spcPts val="600"/>
              </a:spcAft>
              <a:buFont typeface="Arial" panose="020B0604020202020204" pitchFamily="34" charset="0"/>
              <a:buChar char="•"/>
              <a:defRPr/>
            </a:pPr>
            <a:r>
              <a:rPr lang="en-US" sz="1050" b="1" noProof="0" dirty="0">
                <a:solidFill>
                  <a:srgbClr val="212121"/>
                </a:solidFill>
                <a:latin typeface="Aptos"/>
              </a:rPr>
              <a:t>A majority of Canadians (57%) are satisfied with the federal government, while 35% are dissatisfied. </a:t>
            </a:r>
            <a:r>
              <a:rPr lang="en-US" sz="1050" noProof="0" dirty="0">
                <a:solidFill>
                  <a:srgbClr val="212121"/>
                </a:solidFill>
                <a:latin typeface="Aptos"/>
              </a:rPr>
              <a:t>Satisfaction is higher among Liberal voters (95%), Quebecers (67%) and those aged 55+ (67%), and lower in Alberta (40%) and among those aged 35–54 (49%).</a:t>
            </a:r>
          </a:p>
          <a:p>
            <a:pPr marL="171450" indent="-171450">
              <a:spcAft>
                <a:spcPts val="600"/>
              </a:spcAft>
              <a:buFont typeface="Arial" panose="020B0604020202020204" pitchFamily="34" charset="0"/>
              <a:buChar char="•"/>
              <a:defRPr/>
            </a:pPr>
            <a:r>
              <a:rPr lang="en-US" sz="1050" b="1" noProof="0" dirty="0">
                <a:solidFill>
                  <a:srgbClr val="212121"/>
                </a:solidFill>
                <a:latin typeface="Aptos"/>
              </a:rPr>
              <a:t>Nearly six in ten Canadians (59%) approve of Mark Carney’s performance, compared to 33% who disapprove. </a:t>
            </a:r>
            <a:r>
              <a:rPr lang="en-US" sz="1050" noProof="0" dirty="0">
                <a:solidFill>
                  <a:srgbClr val="212121"/>
                </a:solidFill>
                <a:latin typeface="Aptos"/>
              </a:rPr>
              <a:t>Approval is higher among Quebecers (69%), those aged 55+ (69%), and among liberal voters (97%).</a:t>
            </a:r>
          </a:p>
          <a:p>
            <a:pPr>
              <a:spcAft>
                <a:spcPts val="600"/>
              </a:spcAft>
              <a:defRPr/>
            </a:pPr>
            <a:endParaRPr lang="en-CA" sz="1050" noProof="0" dirty="0">
              <a:solidFill>
                <a:srgbClr val="212121"/>
              </a:solidFill>
              <a:highlight>
                <a:srgbClr val="FFFF00"/>
              </a:highlight>
              <a:latin typeface="Aptos"/>
            </a:endParaRPr>
          </a:p>
          <a:p>
            <a:pPr>
              <a:spcAft>
                <a:spcPts val="600"/>
              </a:spcAft>
              <a:defRPr/>
            </a:pPr>
            <a:r>
              <a:rPr lang="en-CA" sz="1200" b="1" noProof="0" dirty="0">
                <a:solidFill>
                  <a:srgbClr val="212121"/>
                </a:solidFill>
                <a:latin typeface="Aptos"/>
              </a:rPr>
              <a:t>NOTWITHSTANDING CLAUSE</a:t>
            </a:r>
          </a:p>
          <a:p>
            <a:pPr marL="171450" indent="-171450">
              <a:spcAft>
                <a:spcPts val="600"/>
              </a:spcAft>
              <a:buFont typeface="Arial" panose="020B0604020202020204" pitchFamily="34" charset="0"/>
              <a:buChar char="•"/>
              <a:defRPr/>
            </a:pPr>
            <a:r>
              <a:rPr lang="en-US" sz="1050" b="1" noProof="0" dirty="0">
                <a:solidFill>
                  <a:srgbClr val="212121"/>
                </a:solidFill>
                <a:latin typeface="Aptos"/>
              </a:rPr>
              <a:t>39% of Canadians say they are familiar with the notwithstanding clause, while 52% are not. </a:t>
            </a:r>
            <a:r>
              <a:rPr lang="en-US" sz="1050" noProof="0" dirty="0">
                <a:solidFill>
                  <a:srgbClr val="212121"/>
                </a:solidFill>
                <a:latin typeface="Aptos"/>
              </a:rPr>
              <a:t>Familiarity is higher among men (50%) and Albertans (50%), as well as with Liberal voters (48%).</a:t>
            </a:r>
          </a:p>
          <a:p>
            <a:pPr marL="171450" indent="-171450">
              <a:spcAft>
                <a:spcPts val="600"/>
              </a:spcAft>
              <a:buFont typeface="Arial" panose="020B0604020202020204" pitchFamily="34" charset="0"/>
              <a:buChar char="•"/>
              <a:defRPr/>
            </a:pPr>
            <a:r>
              <a:rPr lang="en-US" sz="1050" b="1" noProof="0" dirty="0">
                <a:solidFill>
                  <a:srgbClr val="212121"/>
                </a:solidFill>
                <a:latin typeface="Aptos"/>
              </a:rPr>
              <a:t>Opinions are divided on its use, with 40% supporting and 39% opposing it. </a:t>
            </a:r>
            <a:r>
              <a:rPr lang="en-US" sz="1050" noProof="0" dirty="0">
                <a:solidFill>
                  <a:srgbClr val="212121"/>
                </a:solidFill>
                <a:latin typeface="Aptos"/>
              </a:rPr>
              <a:t>Support is higher among men (47%) and Liberal voters (51%).</a:t>
            </a:r>
          </a:p>
          <a:p>
            <a:pPr marL="171450" indent="-171450">
              <a:spcAft>
                <a:spcPts val="600"/>
              </a:spcAft>
              <a:buFont typeface="Arial" panose="020B0604020202020204" pitchFamily="34" charset="0"/>
              <a:buChar char="•"/>
              <a:defRPr/>
            </a:pPr>
            <a:r>
              <a:rPr lang="en-US" sz="1050" b="1" noProof="0" dirty="0">
                <a:solidFill>
                  <a:srgbClr val="212121"/>
                </a:solidFill>
                <a:latin typeface="Aptos"/>
              </a:rPr>
              <a:t>More Canadians oppose preemptive use of the clause (46%) than support it (31%). </a:t>
            </a:r>
            <a:r>
              <a:rPr lang="en-US" sz="1050" noProof="0" dirty="0">
                <a:solidFill>
                  <a:srgbClr val="212121"/>
                </a:solidFill>
                <a:latin typeface="Aptos"/>
              </a:rPr>
              <a:t>Opposition is higher in Atlantic Canada (62%), Alberta (57%), those aged 55+ (51%), and among NDP voters (64%). </a:t>
            </a:r>
            <a:endParaRPr lang="en-CA" sz="1050" noProof="0" dirty="0">
              <a:solidFill>
                <a:srgbClr val="212121"/>
              </a:solidFill>
              <a:latin typeface="Aptos"/>
            </a:endParaRPr>
          </a:p>
        </p:txBody>
      </p:sp>
      <p:sp>
        <p:nvSpPr>
          <p:cNvPr id="6" name="Text Placeholder 5">
            <a:extLst>
              <a:ext uri="{FF2B5EF4-FFF2-40B4-BE49-F238E27FC236}">
                <a16:creationId xmlns:a16="http://schemas.microsoft.com/office/drawing/2014/main" id="{ACEBE879-C6BC-156F-0B5C-978A89E05DE6}"/>
              </a:ext>
            </a:extLst>
          </p:cNvPr>
          <p:cNvSpPr txBox="1">
            <a:spLocks/>
          </p:cNvSpPr>
          <p:nvPr>
            <p:custDataLst>
              <p:tags r:id="rId4"/>
            </p:custDataLst>
          </p:nvPr>
        </p:nvSpPr>
        <p:spPr>
          <a:xfrm>
            <a:off x="220338" y="1469843"/>
            <a:ext cx="2644048" cy="979934"/>
          </a:xfrm>
          <a:prstGeom prst="rect">
            <a:avLst/>
          </a:prstGeom>
          <a:noFill/>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89">
              <a:spcBef>
                <a:spcPts val="0"/>
              </a:spcBef>
              <a:buNone/>
              <a:defRPr/>
            </a:pPr>
            <a:r>
              <a:rPr lang="en-CA" sz="1600" noProof="0">
                <a:latin typeface="Aptos"/>
                <a:cs typeface="Aptos Serif"/>
              </a:rPr>
              <a:t>Some of </a:t>
            </a:r>
            <a:r>
              <a:rPr lang="en-CA" sz="1600" noProof="0">
                <a:solidFill>
                  <a:srgbClr val="ED1C24"/>
                </a:solidFill>
                <a:latin typeface="Aptos SemiBold"/>
                <a:cs typeface="Aptos Serif"/>
              </a:rPr>
              <a:t>the key highlights </a:t>
            </a:r>
            <a:br>
              <a:rPr lang="en-CA" sz="1600" noProof="0">
                <a:latin typeface="Aptos SemiBold" panose="020B0004020202020204" pitchFamily="34" charset="0"/>
                <a:cs typeface="Aptos Serif" panose="020B0502040204020203" pitchFamily="18" charset="0"/>
              </a:rPr>
            </a:br>
            <a:r>
              <a:rPr lang="en-CA" sz="1600" noProof="0">
                <a:latin typeface="Aptos"/>
                <a:cs typeface="Aptos Serif"/>
              </a:rPr>
              <a:t>of our survey</a:t>
            </a:r>
            <a:r>
              <a:rPr lang="en-CA" sz="1600" noProof="0">
                <a:solidFill>
                  <a:schemeClr val="tx2"/>
                </a:solidFill>
                <a:latin typeface="Aptos SemiBold"/>
                <a:cs typeface="Aptos Serif"/>
              </a:rPr>
              <a:t>…</a:t>
            </a:r>
          </a:p>
        </p:txBody>
      </p:sp>
    </p:spTree>
    <p:extLst>
      <p:ext uri="{BB962C8B-B14F-4D97-AF65-F5344CB8AC3E}">
        <p14:creationId xmlns:p14="http://schemas.microsoft.com/office/powerpoint/2010/main" val="2635212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Une image contenant ciel, plein air, horloge, nuage&#10;&#10;Description générée automatiquement">
            <a:extLst>
              <a:ext uri="{FF2B5EF4-FFF2-40B4-BE49-F238E27FC236}">
                <a16:creationId xmlns:a16="http://schemas.microsoft.com/office/drawing/2014/main" id="{A95EF60C-E1DF-722D-239E-8CF9A0E576EA}"/>
              </a:ext>
            </a:extLst>
          </p:cNvPr>
          <p:cNvPicPr>
            <a:picLocks noGrp="1" noChangeAspect="1"/>
          </p:cNvPicPr>
          <p:nvPr>
            <p:ph type="pic" sz="quarter" idx="14"/>
            <p:custDataLst>
              <p:tags r:id="rId1"/>
            </p:custDataLst>
          </p:nvPr>
        </p:nvPicPr>
        <p:blipFill>
          <a:blip r:embed="rId4" cstate="print">
            <a:extLst>
              <a:ext uri="{28A0092B-C50C-407E-A947-70E740481C1C}">
                <a14:useLocalDpi xmlns:a14="http://schemas.microsoft.com/office/drawing/2010/main"/>
              </a:ext>
            </a:extLst>
          </a:blip>
          <a:srcRect l="17657" r="17657"/>
          <a:stretch>
            <a:fillRect/>
          </a:stretch>
        </p:blipFill>
        <p:spPr/>
      </p:pic>
      <p:sp>
        <p:nvSpPr>
          <p:cNvPr id="6" name="Title 5">
            <a:extLst>
              <a:ext uri="{FF2B5EF4-FFF2-40B4-BE49-F238E27FC236}">
                <a16:creationId xmlns:a16="http://schemas.microsoft.com/office/drawing/2014/main" id="{EED8E880-AC9F-CA7A-EB88-DA7F10480C2C}"/>
              </a:ext>
            </a:extLst>
          </p:cNvPr>
          <p:cNvSpPr txBox="1">
            <a:spLocks/>
          </p:cNvSpPr>
          <p:nvPr>
            <p:custDataLst>
              <p:tags r:id="rId2"/>
            </p:custDataLst>
          </p:nvPr>
        </p:nvSpPr>
        <p:spPr>
          <a:xfrm>
            <a:off x="487364" y="1916806"/>
            <a:ext cx="6730560" cy="4796732"/>
          </a:xfrm>
          <a:prstGeom prst="rect">
            <a:avLst/>
          </a:prstGeom>
        </p:spPr>
        <p:txBody>
          <a:bodyPr anchor="b">
            <a:noAutofit/>
          </a:bodyPr>
          <a:lstStyle>
            <a:lvl1pPr marL="0" indent="0" algn="l" defTabSz="914400" rtl="0" eaLnBrk="1" latinLnBrk="0" hangingPunct="1">
              <a:lnSpc>
                <a:spcPct val="90000"/>
              </a:lnSpc>
              <a:spcBef>
                <a:spcPct val="0"/>
              </a:spcBef>
              <a:buFont typeface="+mj-lt"/>
              <a:buNone/>
              <a:defRPr sz="2800" b="0" i="0" kern="1200">
                <a:solidFill>
                  <a:schemeClr val="tx1"/>
                </a:solidFill>
                <a:latin typeface="Aptos Light" panose="020B0004020202020204" pitchFamily="34" charset="0"/>
                <a:ea typeface="+mj-ea"/>
                <a:cs typeface="+mj-cs"/>
              </a:defRPr>
            </a:lvl1pPr>
          </a:lstStyle>
          <a:p>
            <a:r>
              <a:rPr lang="en-CA" sz="4800" noProof="0">
                <a:solidFill>
                  <a:schemeClr val="tx2"/>
                </a:solidFill>
              </a:rPr>
              <a:t>Federal Voting Intentions</a:t>
            </a:r>
          </a:p>
        </p:txBody>
      </p:sp>
    </p:spTree>
    <p:extLst>
      <p:ext uri="{BB962C8B-B14F-4D97-AF65-F5344CB8AC3E}">
        <p14:creationId xmlns:p14="http://schemas.microsoft.com/office/powerpoint/2010/main" val="3357346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6CE70-BF4D-AAFF-7A2E-7012BFC0E7F2}"/>
            </a:ext>
          </a:extLst>
        </p:cNvPr>
        <p:cNvGrpSpPr/>
        <p:nvPr/>
      </p:nvGrpSpPr>
      <p:grpSpPr>
        <a:xfrm>
          <a:off x="0" y="0"/>
          <a:ext cx="0" cy="0"/>
          <a:chOff x="0" y="0"/>
          <a:chExt cx="0" cy="0"/>
        </a:xfrm>
      </p:grpSpPr>
      <p:graphicFrame>
        <p:nvGraphicFramePr>
          <p:cNvPr id="67" name="Chart 8">
            <a:extLst>
              <a:ext uri="{FF2B5EF4-FFF2-40B4-BE49-F238E27FC236}">
                <a16:creationId xmlns:a16="http://schemas.microsoft.com/office/drawing/2014/main" id="{C175DE63-889E-C732-97D8-B45EBE951BA9}"/>
              </a:ext>
            </a:extLst>
          </p:cNvPr>
          <p:cNvGraphicFramePr/>
          <p:nvPr>
            <p:custDataLst>
              <p:tags r:id="rId1"/>
            </p:custDataLst>
            <p:extLst>
              <p:ext uri="{D42A27DB-BD31-4B8C-83A1-F6EECF244321}">
                <p14:modId xmlns:p14="http://schemas.microsoft.com/office/powerpoint/2010/main" val="3156415083"/>
              </p:ext>
            </p:extLst>
          </p:nvPr>
        </p:nvGraphicFramePr>
        <p:xfrm>
          <a:off x="3528750" y="2280636"/>
          <a:ext cx="10312400" cy="4453223"/>
        </p:xfrm>
        <a:graphic>
          <a:graphicData uri="http://schemas.openxmlformats.org/drawingml/2006/chart">
            <c:chart xmlns:c="http://schemas.openxmlformats.org/drawingml/2006/chart" xmlns:r="http://schemas.openxmlformats.org/officeDocument/2006/relationships" r:id="rId34"/>
          </a:graphicData>
        </a:graphic>
      </p:graphicFrame>
      <p:sp>
        <p:nvSpPr>
          <p:cNvPr id="3" name="Slide Number Placeholder 2">
            <a:extLst>
              <a:ext uri="{FF2B5EF4-FFF2-40B4-BE49-F238E27FC236}">
                <a16:creationId xmlns:a16="http://schemas.microsoft.com/office/drawing/2014/main" id="{AC4CB5C2-CDD9-3F9D-A816-8624A688A879}"/>
              </a:ext>
            </a:extLst>
          </p:cNvPr>
          <p:cNvSpPr>
            <a:spLocks noGrp="1"/>
          </p:cNvSpPr>
          <p:nvPr>
            <p:ph type="sldNum" sz="quarter" idx="12"/>
            <p:custDataLst>
              <p:tags r:id="rId2"/>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sp>
        <p:nvSpPr>
          <p:cNvPr id="6" name="TextBox 1">
            <a:extLst>
              <a:ext uri="{FF2B5EF4-FFF2-40B4-BE49-F238E27FC236}">
                <a16:creationId xmlns:a16="http://schemas.microsoft.com/office/drawing/2014/main" id="{05D027DA-E918-8103-95EE-88E2EF600544}"/>
              </a:ext>
            </a:extLst>
          </p:cNvPr>
          <p:cNvSpPr txBox="1"/>
          <p:nvPr>
            <p:custDataLst>
              <p:tags r:id="rId3"/>
            </p:custDataLst>
          </p:nvPr>
        </p:nvSpPr>
        <p:spPr>
          <a:xfrm>
            <a:off x="458256" y="1026662"/>
            <a:ext cx="11197971" cy="1369606"/>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Q1. </a:t>
            </a:r>
            <a:r>
              <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If federal elections were held today, for which political party would you be most likely to vote?  Would it be for...? In the event a respondent had no opinion, the following prompting question was asked: Even if you have not yet made up your mind, for which of the following political parties would you be most likely to vote? Would it be for the ... </a:t>
            </a:r>
          </a:p>
          <a:p>
            <a:pPr defTabSz="609585">
              <a:lnSpc>
                <a:spcPct val="150000"/>
              </a:lnSpc>
              <a:defRPr/>
            </a:pPr>
            <a:r>
              <a:rPr lang="en-CA" sz="900" noProof="0">
                <a:solidFill>
                  <a:srgbClr val="515156"/>
                </a:solidFill>
                <a:latin typeface="Aptos Light" panose="020B0004020202020204" pitchFamily="34" charset="0"/>
              </a:rPr>
              <a:t>Base: Decided voters (n=1,290) except for the Bloc Québécois, Quebecers only </a:t>
            </a:r>
          </a:p>
          <a:p>
            <a:pPr marL="0" marR="0" lvl="0" indent="0" algn="l" defTabSz="609585" rtl="0" eaLnBrk="1" fontAlgn="auto" latinLnBrk="0" hangingPunct="1">
              <a:lnSpc>
                <a:spcPct val="150000"/>
              </a:lnSpc>
              <a:spcBef>
                <a:spcPts val="0"/>
              </a:spcBef>
              <a:spcAft>
                <a:spcPts val="0"/>
              </a:spcAft>
              <a:buClrTx/>
              <a:buSzTx/>
              <a:buFontTx/>
              <a:buNone/>
              <a:tabLst/>
              <a:defRPr/>
            </a:pPr>
            <a:endParaRPr kumimoji="0" lang="en-CA" sz="900" b="0" i="0" u="none" strike="noStrike" kern="1200" cap="none" spc="0" normalizeH="0" baseline="0" noProof="0">
              <a:ln>
                <a:noFill/>
              </a:ln>
              <a:solidFill>
                <a:srgbClr val="515156"/>
              </a:solidFill>
              <a:effectLst/>
              <a:uLnTx/>
              <a:uFillTx/>
              <a:latin typeface="Aptos Light" panose="020B0004020202020204" pitchFamily="34" charset="0"/>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endParaRPr>
          </a:p>
        </p:txBody>
      </p:sp>
      <p:sp>
        <p:nvSpPr>
          <p:cNvPr id="20" name="Text Placeholder 4">
            <a:extLst>
              <a:ext uri="{FF2B5EF4-FFF2-40B4-BE49-F238E27FC236}">
                <a16:creationId xmlns:a16="http://schemas.microsoft.com/office/drawing/2014/main" id="{F683DF80-F940-4C6C-612D-B658FC3DCB2A}"/>
              </a:ext>
            </a:extLst>
          </p:cNvPr>
          <p:cNvSpPr txBox="1">
            <a:spLocks/>
          </p:cNvSpPr>
          <p:nvPr>
            <p:custDataLst>
              <p:tags r:id="rId4"/>
            </p:custDataLst>
          </p:nvPr>
        </p:nvSpPr>
        <p:spPr>
          <a:xfrm>
            <a:off x="450576" y="657226"/>
            <a:ext cx="8742363" cy="3587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Voting Intentions - Federal Elections (1/2) </a:t>
            </a:r>
          </a:p>
        </p:txBody>
      </p:sp>
      <p:sp>
        <p:nvSpPr>
          <p:cNvPr id="14" name="ZoneTexte 13">
            <a:extLst>
              <a:ext uri="{FF2B5EF4-FFF2-40B4-BE49-F238E27FC236}">
                <a16:creationId xmlns:a16="http://schemas.microsoft.com/office/drawing/2014/main" id="{D6CB026A-CBD1-B91B-8CA4-B5DBEB1CD77B}"/>
              </a:ext>
            </a:extLst>
          </p:cNvPr>
          <p:cNvSpPr txBox="1"/>
          <p:nvPr>
            <p:custDataLst>
              <p:tags r:id="rId5"/>
            </p:custDataLst>
          </p:nvPr>
        </p:nvSpPr>
        <p:spPr>
          <a:xfrm>
            <a:off x="4011581" y="2652496"/>
            <a:ext cx="1601350" cy="253916"/>
          </a:xfrm>
          <a:prstGeom prst="rect">
            <a:avLst/>
          </a:prstGeom>
          <a:noFill/>
        </p:spPr>
        <p:txBody>
          <a:bodyPr wrap="square" rtlCol="0" anchor="ctr">
            <a:spAutoFit/>
          </a:bodyPr>
          <a:lstStyle/>
          <a:p>
            <a:r>
              <a:rPr lang="en-CA" sz="1050" b="1" i="0" u="none" strike="noStrike" noProof="0">
                <a:solidFill>
                  <a:schemeClr val="bg1"/>
                </a:solidFill>
                <a:effectLst/>
                <a:latin typeface="Aptos" panose="020B0004020202020204" pitchFamily="34" charset="0"/>
              </a:rPr>
              <a:t>Liberal Party of Canada</a:t>
            </a:r>
          </a:p>
        </p:txBody>
      </p:sp>
      <p:sp>
        <p:nvSpPr>
          <p:cNvPr id="21" name="Rectangle 20">
            <a:extLst>
              <a:ext uri="{FF2B5EF4-FFF2-40B4-BE49-F238E27FC236}">
                <a16:creationId xmlns:a16="http://schemas.microsoft.com/office/drawing/2014/main" id="{CC53C0A3-3114-D289-F916-35B42D6A99A0}"/>
              </a:ext>
            </a:extLst>
          </p:cNvPr>
          <p:cNvSpPr/>
          <p:nvPr>
            <p:custDataLst>
              <p:tags r:id="rId6"/>
            </p:custDataLst>
          </p:nvPr>
        </p:nvSpPr>
        <p:spPr>
          <a:xfrm>
            <a:off x="6052476" y="6550258"/>
            <a:ext cx="6217373" cy="27384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defRPr/>
            </a:pPr>
            <a:r>
              <a:rPr lang="en-CA" sz="900" i="1" noProof="0">
                <a:solidFill>
                  <a:prstClr val="white">
                    <a:lumMod val="50000"/>
                  </a:prstClr>
                </a:solidFill>
                <a:latin typeface="Aptos" panose="02110004020202020204"/>
              </a:rPr>
              <a:t>Note: The +/- are in comparison to the most recent measurement of voting intentions, on March 2</a:t>
            </a:r>
            <a:r>
              <a:rPr lang="en-CA" sz="900" i="1" baseline="30000" noProof="0">
                <a:solidFill>
                  <a:prstClr val="white">
                    <a:lumMod val="50000"/>
                  </a:prstClr>
                </a:solidFill>
                <a:latin typeface="Aptos" panose="02110004020202020204"/>
              </a:rPr>
              <a:t>nd</a:t>
            </a:r>
            <a:r>
              <a:rPr lang="en-CA" sz="900" i="1" noProof="0">
                <a:solidFill>
                  <a:prstClr val="white">
                    <a:lumMod val="50000"/>
                  </a:prstClr>
                </a:solidFill>
                <a:latin typeface="Aptos" panose="02110004020202020204"/>
              </a:rPr>
              <a:t>, 2026.</a:t>
            </a:r>
          </a:p>
        </p:txBody>
      </p:sp>
      <p:grpSp>
        <p:nvGrpSpPr>
          <p:cNvPr id="37" name="Groupe 36">
            <a:extLst>
              <a:ext uri="{FF2B5EF4-FFF2-40B4-BE49-F238E27FC236}">
                <a16:creationId xmlns:a16="http://schemas.microsoft.com/office/drawing/2014/main" id="{DCAC3737-8FB3-38DA-49C3-848CD2332BC5}"/>
              </a:ext>
            </a:extLst>
          </p:cNvPr>
          <p:cNvGrpSpPr/>
          <p:nvPr>
            <p:custDataLst>
              <p:tags r:id="rId7"/>
            </p:custDataLst>
          </p:nvPr>
        </p:nvGrpSpPr>
        <p:grpSpPr>
          <a:xfrm>
            <a:off x="3697582" y="3322958"/>
            <a:ext cx="286236" cy="286237"/>
            <a:chOff x="1341149" y="2527046"/>
            <a:chExt cx="286236" cy="286237"/>
          </a:xfrm>
        </p:grpSpPr>
        <p:sp>
          <p:nvSpPr>
            <p:cNvPr id="38" name="Rounded Rectangle 5">
              <a:extLst>
                <a:ext uri="{FF2B5EF4-FFF2-40B4-BE49-F238E27FC236}">
                  <a16:creationId xmlns:a16="http://schemas.microsoft.com/office/drawing/2014/main" id="{BED30442-B15C-6F09-CAEF-D4F67AB2D08F}"/>
                </a:ext>
              </a:extLst>
            </p:cNvPr>
            <p:cNvSpPr/>
            <p:nvPr/>
          </p:nvSpPr>
          <p:spPr>
            <a:xfrm>
              <a:off x="1341149" y="2527046"/>
              <a:ext cx="286236" cy="286237"/>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39" name="Picture 2" descr="Official Logos - Conservative Party of Canada">
              <a:extLst>
                <a:ext uri="{FF2B5EF4-FFF2-40B4-BE49-F238E27FC236}">
                  <a16:creationId xmlns:a16="http://schemas.microsoft.com/office/drawing/2014/main" id="{DD7E4CEB-E8CE-3908-490E-4868AB20130A}"/>
                </a:ext>
              </a:extLst>
            </p:cNvPr>
            <p:cNvPicPr>
              <a:picLocks noChangeAspect="1" noChangeArrowheads="1"/>
            </p:cNvPicPr>
            <p:nvPr>
              <p:custDataLst>
                <p:tags r:id="rId31"/>
              </p:custDataLst>
            </p:nvPr>
          </p:nvPicPr>
          <p:blipFill>
            <a:blip r:embed="rId35" cstate="print">
              <a:extLst>
                <a:ext uri="{28A0092B-C50C-407E-A947-70E740481C1C}">
                  <a14:useLocalDpi xmlns:a14="http://schemas.microsoft.com/office/drawing/2010/main"/>
                </a:ext>
              </a:extLst>
            </a:blip>
            <a:srcRect/>
            <a:stretch>
              <a:fillRect/>
            </a:stretch>
          </p:blipFill>
          <p:spPr bwMode="auto">
            <a:xfrm>
              <a:off x="1397103" y="2578129"/>
              <a:ext cx="158333" cy="1793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e 39">
            <a:extLst>
              <a:ext uri="{FF2B5EF4-FFF2-40B4-BE49-F238E27FC236}">
                <a16:creationId xmlns:a16="http://schemas.microsoft.com/office/drawing/2014/main" id="{6309F709-C0B8-68F3-8600-4E3B8BBFC4BB}"/>
              </a:ext>
            </a:extLst>
          </p:cNvPr>
          <p:cNvGrpSpPr/>
          <p:nvPr>
            <p:custDataLst>
              <p:tags r:id="rId8"/>
            </p:custDataLst>
          </p:nvPr>
        </p:nvGrpSpPr>
        <p:grpSpPr>
          <a:xfrm>
            <a:off x="3739361" y="2622814"/>
            <a:ext cx="286236" cy="286237"/>
            <a:chOff x="1341149" y="3062013"/>
            <a:chExt cx="286236" cy="286237"/>
          </a:xfrm>
        </p:grpSpPr>
        <p:sp>
          <p:nvSpPr>
            <p:cNvPr id="41" name="Rounded Rectangle 5">
              <a:extLst>
                <a:ext uri="{FF2B5EF4-FFF2-40B4-BE49-F238E27FC236}">
                  <a16:creationId xmlns:a16="http://schemas.microsoft.com/office/drawing/2014/main" id="{F84BBF2A-FC43-E51B-AEC9-6B08CE776916}"/>
                </a:ext>
              </a:extLst>
            </p:cNvPr>
            <p:cNvSpPr/>
            <p:nvPr/>
          </p:nvSpPr>
          <p:spPr>
            <a:xfrm>
              <a:off x="1341149" y="3062013"/>
              <a:ext cx="286236" cy="286237"/>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42" name="Picture 2">
              <a:extLst>
                <a:ext uri="{FF2B5EF4-FFF2-40B4-BE49-F238E27FC236}">
                  <a16:creationId xmlns:a16="http://schemas.microsoft.com/office/drawing/2014/main" id="{E93B6FA2-9CA3-94B1-5269-1D1B306A68B0}"/>
                </a:ext>
              </a:extLst>
            </p:cNvPr>
            <p:cNvPicPr>
              <a:picLocks noChangeAspect="1" noChangeArrowheads="1"/>
            </p:cNvPicPr>
            <p:nvPr>
              <p:custDataLst>
                <p:tags r:id="rId30"/>
              </p:custDataLst>
            </p:nvPr>
          </p:nvPicPr>
          <p:blipFill>
            <a:blip r:embed="rId36" cstate="print">
              <a:extLst>
                <a:ext uri="{28A0092B-C50C-407E-A947-70E740481C1C}">
                  <a14:useLocalDpi xmlns:a14="http://schemas.microsoft.com/office/drawing/2010/main"/>
                </a:ext>
              </a:extLst>
            </a:blip>
            <a:srcRect/>
            <a:stretch>
              <a:fillRect/>
            </a:stretch>
          </p:blipFill>
          <p:spPr bwMode="auto">
            <a:xfrm>
              <a:off x="1403066" y="3115218"/>
              <a:ext cx="181311" cy="1813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e 42">
            <a:extLst>
              <a:ext uri="{FF2B5EF4-FFF2-40B4-BE49-F238E27FC236}">
                <a16:creationId xmlns:a16="http://schemas.microsoft.com/office/drawing/2014/main" id="{869021B7-13D1-F858-607F-3CEC6701B90C}"/>
              </a:ext>
            </a:extLst>
          </p:cNvPr>
          <p:cNvGrpSpPr/>
          <p:nvPr>
            <p:custDataLst>
              <p:tags r:id="rId9"/>
            </p:custDataLst>
          </p:nvPr>
        </p:nvGrpSpPr>
        <p:grpSpPr>
          <a:xfrm>
            <a:off x="3667291" y="3993248"/>
            <a:ext cx="286236" cy="286237"/>
            <a:chOff x="1341149" y="3569352"/>
            <a:chExt cx="286236" cy="286237"/>
          </a:xfrm>
        </p:grpSpPr>
        <p:sp>
          <p:nvSpPr>
            <p:cNvPr id="44" name="Rounded Rectangle 5">
              <a:extLst>
                <a:ext uri="{FF2B5EF4-FFF2-40B4-BE49-F238E27FC236}">
                  <a16:creationId xmlns:a16="http://schemas.microsoft.com/office/drawing/2014/main" id="{1DAD13CB-8C9D-33F5-E675-D76DEED25119}"/>
                </a:ext>
              </a:extLst>
            </p:cNvPr>
            <p:cNvSpPr/>
            <p:nvPr/>
          </p:nvSpPr>
          <p:spPr>
            <a:xfrm>
              <a:off x="1341149" y="3569352"/>
              <a:ext cx="286236" cy="286237"/>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45" name="Image 44">
              <a:extLst>
                <a:ext uri="{FF2B5EF4-FFF2-40B4-BE49-F238E27FC236}">
                  <a16:creationId xmlns:a16="http://schemas.microsoft.com/office/drawing/2014/main" id="{5251016E-F81E-53FE-7010-C0489F3122DB}"/>
                </a:ext>
              </a:extLst>
            </p:cNvPr>
            <p:cNvPicPr>
              <a:picLocks noChangeAspect="1"/>
            </p:cNvPicPr>
            <p:nvPr>
              <p:custDataLst>
                <p:tags r:id="rId29"/>
              </p:custDataLst>
            </p:nvPr>
          </p:nvPicPr>
          <p:blipFill>
            <a:blip r:embed="rId37" cstate="print">
              <a:extLst>
                <a:ext uri="{28A0092B-C50C-407E-A947-70E740481C1C}">
                  <a14:useLocalDpi xmlns:a14="http://schemas.microsoft.com/office/drawing/2010/main"/>
                </a:ext>
              </a:extLst>
            </a:blip>
            <a:stretch>
              <a:fillRect/>
            </a:stretch>
          </p:blipFill>
          <p:spPr>
            <a:xfrm>
              <a:off x="1354794" y="3678233"/>
              <a:ext cx="255759" cy="76728"/>
            </a:xfrm>
            <a:prstGeom prst="rect">
              <a:avLst/>
            </a:prstGeom>
          </p:spPr>
        </p:pic>
      </p:grpSp>
      <p:grpSp>
        <p:nvGrpSpPr>
          <p:cNvPr id="46" name="Groupe 45">
            <a:extLst>
              <a:ext uri="{FF2B5EF4-FFF2-40B4-BE49-F238E27FC236}">
                <a16:creationId xmlns:a16="http://schemas.microsoft.com/office/drawing/2014/main" id="{866A2272-253C-69E9-5F6D-066912C6A93A}"/>
              </a:ext>
            </a:extLst>
          </p:cNvPr>
          <p:cNvGrpSpPr/>
          <p:nvPr>
            <p:custDataLst>
              <p:tags r:id="rId10"/>
            </p:custDataLst>
          </p:nvPr>
        </p:nvGrpSpPr>
        <p:grpSpPr>
          <a:xfrm>
            <a:off x="3665697" y="4695345"/>
            <a:ext cx="286236" cy="286237"/>
            <a:chOff x="1341149" y="4607403"/>
            <a:chExt cx="286236" cy="286237"/>
          </a:xfrm>
        </p:grpSpPr>
        <p:sp>
          <p:nvSpPr>
            <p:cNvPr id="47" name="Rounded Rectangle 5">
              <a:extLst>
                <a:ext uri="{FF2B5EF4-FFF2-40B4-BE49-F238E27FC236}">
                  <a16:creationId xmlns:a16="http://schemas.microsoft.com/office/drawing/2014/main" id="{9B61CF2A-4BDD-E5BB-A6DD-26ED08592784}"/>
                </a:ext>
              </a:extLst>
            </p:cNvPr>
            <p:cNvSpPr/>
            <p:nvPr/>
          </p:nvSpPr>
          <p:spPr>
            <a:xfrm>
              <a:off x="1341149" y="4607403"/>
              <a:ext cx="286236" cy="286237"/>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48" name="Image 47">
              <a:extLst>
                <a:ext uri="{FF2B5EF4-FFF2-40B4-BE49-F238E27FC236}">
                  <a16:creationId xmlns:a16="http://schemas.microsoft.com/office/drawing/2014/main" id="{3698F78B-FF47-68CC-1602-027F48A2EB02}"/>
                </a:ext>
              </a:extLst>
            </p:cNvPr>
            <p:cNvPicPr>
              <a:picLocks noChangeAspect="1"/>
            </p:cNvPicPr>
            <p:nvPr>
              <p:custDataLst>
                <p:tags r:id="rId28"/>
              </p:custDataLst>
            </p:nvPr>
          </p:nvPicPr>
          <p:blipFill>
            <a:blip r:embed="rId38" cstate="print">
              <a:extLst>
                <a:ext uri="{28A0092B-C50C-407E-A947-70E740481C1C}">
                  <a14:useLocalDpi xmlns:a14="http://schemas.microsoft.com/office/drawing/2010/main"/>
                </a:ext>
              </a:extLst>
            </a:blip>
            <a:stretch>
              <a:fillRect/>
            </a:stretch>
          </p:blipFill>
          <p:spPr>
            <a:xfrm>
              <a:off x="1410865" y="4673539"/>
              <a:ext cx="170826" cy="189726"/>
            </a:xfrm>
            <a:prstGeom prst="rect">
              <a:avLst/>
            </a:prstGeom>
          </p:spPr>
        </p:pic>
      </p:grpSp>
      <p:grpSp>
        <p:nvGrpSpPr>
          <p:cNvPr id="49" name="Groupe 48">
            <a:extLst>
              <a:ext uri="{FF2B5EF4-FFF2-40B4-BE49-F238E27FC236}">
                <a16:creationId xmlns:a16="http://schemas.microsoft.com/office/drawing/2014/main" id="{2E942058-F7CC-836F-75A5-ECDD5428C188}"/>
              </a:ext>
            </a:extLst>
          </p:cNvPr>
          <p:cNvGrpSpPr/>
          <p:nvPr>
            <p:custDataLst>
              <p:tags r:id="rId11"/>
            </p:custDataLst>
          </p:nvPr>
        </p:nvGrpSpPr>
        <p:grpSpPr>
          <a:xfrm>
            <a:off x="3567399" y="6081779"/>
            <a:ext cx="434638" cy="313995"/>
            <a:chOff x="1264781" y="5789542"/>
            <a:chExt cx="434638" cy="313995"/>
          </a:xfrm>
        </p:grpSpPr>
        <p:sp>
          <p:nvSpPr>
            <p:cNvPr id="50" name="Rounded Rectangle 5">
              <a:extLst>
                <a:ext uri="{FF2B5EF4-FFF2-40B4-BE49-F238E27FC236}">
                  <a16:creationId xmlns:a16="http://schemas.microsoft.com/office/drawing/2014/main" id="{6AAFB699-F107-8F9F-0AE7-86F1981C4CCC}"/>
                </a:ext>
              </a:extLst>
            </p:cNvPr>
            <p:cNvSpPr/>
            <p:nvPr/>
          </p:nvSpPr>
          <p:spPr>
            <a:xfrm>
              <a:off x="1341149" y="5817300"/>
              <a:ext cx="286236" cy="286237"/>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sp>
          <p:nvSpPr>
            <p:cNvPr id="51" name="ZoneTexte 50">
              <a:extLst>
                <a:ext uri="{FF2B5EF4-FFF2-40B4-BE49-F238E27FC236}">
                  <a16:creationId xmlns:a16="http://schemas.microsoft.com/office/drawing/2014/main" id="{A1DEDB98-A929-320D-E080-1EAB063543FC}"/>
                </a:ext>
              </a:extLst>
            </p:cNvPr>
            <p:cNvSpPr txBox="1"/>
            <p:nvPr>
              <p:custDataLst>
                <p:tags r:id="rId27"/>
              </p:custDataLst>
            </p:nvPr>
          </p:nvSpPr>
          <p:spPr>
            <a:xfrm>
              <a:off x="1264781" y="5789542"/>
              <a:ext cx="434638" cy="276999"/>
            </a:xfrm>
            <a:prstGeom prst="rect">
              <a:avLst/>
            </a:prstGeom>
            <a:noFill/>
          </p:spPr>
          <p:txBody>
            <a:bodyPr wrap="square" rtlCol="0" anchor="ctr">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noProof="0">
                  <a:ln>
                    <a:noFill/>
                  </a:ln>
                  <a:solidFill>
                    <a:srgbClr val="4F4F4F"/>
                  </a:solidFill>
                  <a:effectLst/>
                  <a:uLnTx/>
                  <a:uFillTx/>
                  <a:latin typeface="Aptos" panose="020B0004020202020204" pitchFamily="34" charset="0"/>
                </a:rPr>
                <a:t>…</a:t>
              </a:r>
            </a:p>
          </p:txBody>
        </p:sp>
      </p:grpSp>
      <p:sp>
        <p:nvSpPr>
          <p:cNvPr id="52" name="ZoneTexte 51">
            <a:extLst>
              <a:ext uri="{FF2B5EF4-FFF2-40B4-BE49-F238E27FC236}">
                <a16:creationId xmlns:a16="http://schemas.microsoft.com/office/drawing/2014/main" id="{3E2EDFC1-5DA4-EC08-E880-04C82379C20E}"/>
              </a:ext>
            </a:extLst>
          </p:cNvPr>
          <p:cNvSpPr txBox="1"/>
          <p:nvPr>
            <p:custDataLst>
              <p:tags r:id="rId12"/>
            </p:custDataLst>
          </p:nvPr>
        </p:nvSpPr>
        <p:spPr>
          <a:xfrm>
            <a:off x="4059772" y="3324972"/>
            <a:ext cx="1987794" cy="253916"/>
          </a:xfrm>
          <a:prstGeom prst="rect">
            <a:avLst/>
          </a:prstGeom>
          <a:noFill/>
        </p:spPr>
        <p:txBody>
          <a:bodyPr wrap="square" rtlCol="0" anchor="ctr">
            <a:spAutoFit/>
          </a:bodyPr>
          <a:lstStyle/>
          <a:p>
            <a:r>
              <a:rPr lang="en-CA" sz="1050" b="1" i="0" u="none" strike="noStrike" noProof="0">
                <a:solidFill>
                  <a:schemeClr val="bg1"/>
                </a:solidFill>
                <a:effectLst/>
                <a:latin typeface="Aptos" panose="020B0004020202020204" pitchFamily="34" charset="0"/>
              </a:rPr>
              <a:t>Conservative Party of Canada</a:t>
            </a:r>
          </a:p>
        </p:txBody>
      </p:sp>
      <p:sp>
        <p:nvSpPr>
          <p:cNvPr id="53" name="ZoneTexte 52">
            <a:extLst>
              <a:ext uri="{FF2B5EF4-FFF2-40B4-BE49-F238E27FC236}">
                <a16:creationId xmlns:a16="http://schemas.microsoft.com/office/drawing/2014/main" id="{EDA495F4-FAC7-1732-47A6-FF8D5A423D2B}"/>
              </a:ext>
            </a:extLst>
          </p:cNvPr>
          <p:cNvSpPr txBox="1"/>
          <p:nvPr>
            <p:custDataLst>
              <p:tags r:id="rId13"/>
            </p:custDataLst>
          </p:nvPr>
        </p:nvSpPr>
        <p:spPr>
          <a:xfrm>
            <a:off x="4011581" y="2652496"/>
            <a:ext cx="1601350" cy="253916"/>
          </a:xfrm>
          <a:prstGeom prst="rect">
            <a:avLst/>
          </a:prstGeom>
          <a:noFill/>
        </p:spPr>
        <p:txBody>
          <a:bodyPr wrap="square" rtlCol="0" anchor="ctr">
            <a:spAutoFit/>
          </a:bodyPr>
          <a:lstStyle/>
          <a:p>
            <a:r>
              <a:rPr lang="en-CA" sz="1050" b="1" i="0" u="none" strike="noStrike" noProof="0">
                <a:solidFill>
                  <a:schemeClr val="bg1"/>
                </a:solidFill>
                <a:effectLst/>
                <a:latin typeface="Aptos" panose="020B0004020202020204" pitchFamily="34" charset="0"/>
              </a:rPr>
              <a:t>Liberal Party of Canada</a:t>
            </a:r>
          </a:p>
        </p:txBody>
      </p:sp>
      <p:sp>
        <p:nvSpPr>
          <p:cNvPr id="54" name="ZoneTexte 53">
            <a:extLst>
              <a:ext uri="{FF2B5EF4-FFF2-40B4-BE49-F238E27FC236}">
                <a16:creationId xmlns:a16="http://schemas.microsoft.com/office/drawing/2014/main" id="{CBA16F4E-7523-9DF1-CE32-B167EFA4ED9B}"/>
              </a:ext>
            </a:extLst>
          </p:cNvPr>
          <p:cNvSpPr txBox="1"/>
          <p:nvPr>
            <p:custDataLst>
              <p:tags r:id="rId14"/>
            </p:custDataLst>
          </p:nvPr>
        </p:nvSpPr>
        <p:spPr>
          <a:xfrm>
            <a:off x="3948104" y="5429623"/>
            <a:ext cx="1631756" cy="253916"/>
          </a:xfrm>
          <a:prstGeom prst="rect">
            <a:avLst/>
          </a:prstGeom>
          <a:noFill/>
        </p:spPr>
        <p:txBody>
          <a:bodyPr wrap="square" rtlCol="0" anchor="ctr">
            <a:spAutoFit/>
          </a:bodyPr>
          <a:lstStyle/>
          <a:p>
            <a:r>
              <a:rPr lang="en-CA" sz="1050" b="1" i="0" u="none" strike="noStrike" noProof="0">
                <a:solidFill>
                  <a:srgbClr val="24B24A"/>
                </a:solidFill>
                <a:effectLst/>
                <a:latin typeface="Aptos" panose="020B0004020202020204" pitchFamily="34" charset="0"/>
              </a:rPr>
              <a:t>Green Party of Canada</a:t>
            </a:r>
          </a:p>
        </p:txBody>
      </p:sp>
      <p:sp>
        <p:nvSpPr>
          <p:cNvPr id="55" name="ZoneTexte 54">
            <a:extLst>
              <a:ext uri="{FF2B5EF4-FFF2-40B4-BE49-F238E27FC236}">
                <a16:creationId xmlns:a16="http://schemas.microsoft.com/office/drawing/2014/main" id="{38114A33-53C7-83E9-8C06-B9749F1F8AB2}"/>
              </a:ext>
            </a:extLst>
          </p:cNvPr>
          <p:cNvSpPr txBox="1"/>
          <p:nvPr>
            <p:custDataLst>
              <p:tags r:id="rId15"/>
            </p:custDataLst>
          </p:nvPr>
        </p:nvSpPr>
        <p:spPr>
          <a:xfrm>
            <a:off x="4459697" y="4726835"/>
            <a:ext cx="1162290" cy="253916"/>
          </a:xfrm>
          <a:prstGeom prst="rect">
            <a:avLst/>
          </a:prstGeom>
          <a:noFill/>
        </p:spPr>
        <p:txBody>
          <a:bodyPr wrap="square" rtlCol="0" anchor="ctr">
            <a:spAutoFit/>
          </a:bodyPr>
          <a:lstStyle/>
          <a:p>
            <a:r>
              <a:rPr lang="en-CA" sz="1050" b="1" i="0" u="none" strike="noStrike" noProof="0">
                <a:solidFill>
                  <a:srgbClr val="00A7EC"/>
                </a:solidFill>
                <a:effectLst/>
                <a:latin typeface="Aptos" panose="020B0004020202020204" pitchFamily="34" charset="0"/>
              </a:rPr>
              <a:t>Bloc Québécois </a:t>
            </a:r>
          </a:p>
        </p:txBody>
      </p:sp>
      <p:sp>
        <p:nvSpPr>
          <p:cNvPr id="56" name="ZoneTexte 55">
            <a:extLst>
              <a:ext uri="{FF2B5EF4-FFF2-40B4-BE49-F238E27FC236}">
                <a16:creationId xmlns:a16="http://schemas.microsoft.com/office/drawing/2014/main" id="{A3F0BBA7-5C2B-E660-5A8D-042B08C7FFD7}"/>
              </a:ext>
            </a:extLst>
          </p:cNvPr>
          <p:cNvSpPr txBox="1"/>
          <p:nvPr>
            <p:custDataLst>
              <p:tags r:id="rId16"/>
            </p:custDataLst>
          </p:nvPr>
        </p:nvSpPr>
        <p:spPr>
          <a:xfrm>
            <a:off x="3900437" y="6156985"/>
            <a:ext cx="1004814" cy="253916"/>
          </a:xfrm>
          <a:prstGeom prst="rect">
            <a:avLst/>
          </a:prstGeom>
          <a:noFill/>
        </p:spPr>
        <p:txBody>
          <a:bodyPr wrap="square" rtlCol="0" anchor="ctr">
            <a:spAutoFit/>
          </a:bodyPr>
          <a:lstStyle/>
          <a:p>
            <a:r>
              <a:rPr lang="en-CA" sz="1050" b="1" i="0" u="none" strike="noStrike" noProof="0">
                <a:solidFill>
                  <a:srgbClr val="4F4F4F"/>
                </a:solidFill>
                <a:effectLst/>
                <a:latin typeface="Aptos" panose="020B0004020202020204" pitchFamily="34" charset="0"/>
              </a:rPr>
              <a:t>Other Parties</a:t>
            </a:r>
          </a:p>
        </p:txBody>
      </p:sp>
      <p:sp>
        <p:nvSpPr>
          <p:cNvPr id="57" name="ZoneTexte 56">
            <a:extLst>
              <a:ext uri="{FF2B5EF4-FFF2-40B4-BE49-F238E27FC236}">
                <a16:creationId xmlns:a16="http://schemas.microsoft.com/office/drawing/2014/main" id="{51ECB81E-18B2-E7B9-5029-19C3230CC385}"/>
              </a:ext>
            </a:extLst>
          </p:cNvPr>
          <p:cNvSpPr txBox="1"/>
          <p:nvPr>
            <p:custDataLst>
              <p:tags r:id="rId17"/>
            </p:custDataLst>
          </p:nvPr>
        </p:nvSpPr>
        <p:spPr>
          <a:xfrm>
            <a:off x="4393658" y="4018660"/>
            <a:ext cx="570979" cy="253916"/>
          </a:xfrm>
          <a:prstGeom prst="rect">
            <a:avLst/>
          </a:prstGeom>
          <a:noFill/>
        </p:spPr>
        <p:txBody>
          <a:bodyPr wrap="square" rtlCol="0" anchor="ctr">
            <a:spAutoFit/>
          </a:bodyPr>
          <a:lstStyle/>
          <a:p>
            <a:r>
              <a:rPr lang="en-CA" sz="1050" b="1" i="0" u="none" strike="noStrike" noProof="0">
                <a:solidFill>
                  <a:srgbClr val="FF9933"/>
                </a:solidFill>
                <a:effectLst/>
                <a:latin typeface="Aptos" panose="020B0004020202020204" pitchFamily="34" charset="0"/>
              </a:rPr>
              <a:t>NDP</a:t>
            </a:r>
          </a:p>
        </p:txBody>
      </p:sp>
      <p:grpSp>
        <p:nvGrpSpPr>
          <p:cNvPr id="58" name="Groupe 57">
            <a:extLst>
              <a:ext uri="{FF2B5EF4-FFF2-40B4-BE49-F238E27FC236}">
                <a16:creationId xmlns:a16="http://schemas.microsoft.com/office/drawing/2014/main" id="{6BDC1D8A-3DD0-2D46-1B97-9C8BC191D3A7}"/>
              </a:ext>
            </a:extLst>
          </p:cNvPr>
          <p:cNvGrpSpPr/>
          <p:nvPr>
            <p:custDataLst>
              <p:tags r:id="rId18"/>
            </p:custDataLst>
          </p:nvPr>
        </p:nvGrpSpPr>
        <p:grpSpPr>
          <a:xfrm>
            <a:off x="3661868" y="5379682"/>
            <a:ext cx="286236" cy="286237"/>
            <a:chOff x="3643071" y="4748380"/>
            <a:chExt cx="286236" cy="286237"/>
          </a:xfrm>
        </p:grpSpPr>
        <p:sp>
          <p:nvSpPr>
            <p:cNvPr id="59" name="Rounded Rectangle 5">
              <a:extLst>
                <a:ext uri="{FF2B5EF4-FFF2-40B4-BE49-F238E27FC236}">
                  <a16:creationId xmlns:a16="http://schemas.microsoft.com/office/drawing/2014/main" id="{27852283-B962-95D9-35C3-C8CD60C4FEBD}"/>
                </a:ext>
              </a:extLst>
            </p:cNvPr>
            <p:cNvSpPr/>
            <p:nvPr>
              <p:custDataLst>
                <p:tags r:id="rId25"/>
              </p:custDataLst>
            </p:nvPr>
          </p:nvSpPr>
          <p:spPr>
            <a:xfrm>
              <a:off x="3643071" y="4748380"/>
              <a:ext cx="286236" cy="286237"/>
            </a:xfrm>
            <a:prstGeom prst="ellipse">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60" name="Picture 2" descr="Official Branding – Green Party Of Canada">
              <a:extLst>
                <a:ext uri="{FF2B5EF4-FFF2-40B4-BE49-F238E27FC236}">
                  <a16:creationId xmlns:a16="http://schemas.microsoft.com/office/drawing/2014/main" id="{5671FDA7-1C6A-71EB-D332-F6B677438074}"/>
                </a:ext>
              </a:extLst>
            </p:cNvPr>
            <p:cNvPicPr>
              <a:picLocks noChangeAspect="1" noChangeArrowheads="1"/>
            </p:cNvPicPr>
            <p:nvPr>
              <p:custDataLst>
                <p:tags r:id="rId26"/>
              </p:custDataLst>
            </p:nvPr>
          </p:nvPicPr>
          <p:blipFill>
            <a:blip r:embed="rId39">
              <a:extLst>
                <a:ext uri="{28A0092B-C50C-407E-A947-70E740481C1C}">
                  <a14:useLocalDpi xmlns:a14="http://schemas.microsoft.com/office/drawing/2010/main" val="0"/>
                </a:ext>
              </a:extLst>
            </a:blip>
            <a:srcRect/>
            <a:stretch>
              <a:fillRect/>
            </a:stretch>
          </p:blipFill>
          <p:spPr bwMode="auto">
            <a:xfrm>
              <a:off x="3646290" y="4848931"/>
              <a:ext cx="272319" cy="95960"/>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Rectangle 60">
            <a:extLst>
              <a:ext uri="{FF2B5EF4-FFF2-40B4-BE49-F238E27FC236}">
                <a16:creationId xmlns:a16="http://schemas.microsoft.com/office/drawing/2014/main" id="{B269EC40-90CE-12E6-34EB-D4EFCE984698}"/>
              </a:ext>
            </a:extLst>
          </p:cNvPr>
          <p:cNvSpPr/>
          <p:nvPr>
            <p:custDataLst>
              <p:tags r:id="rId19"/>
            </p:custDataLst>
          </p:nvPr>
        </p:nvSpPr>
        <p:spPr>
          <a:xfrm>
            <a:off x="9497007" y="2579708"/>
            <a:ext cx="460066" cy="3267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1" i="1">
                <a:solidFill>
                  <a:schemeClr val="bg1">
                    <a:lumMod val="50000"/>
                  </a:schemeClr>
                </a:solidFill>
                <a:latin typeface="Aptos" panose="02110004020202020204"/>
              </a:rPr>
              <a:t>-1</a:t>
            </a:r>
            <a:endParaRPr kumimoji="0" lang="en-CA" sz="1400" b="1" i="1" u="none" strike="noStrike" kern="1200" cap="none" spc="0" normalizeH="0" baseline="0" noProof="0">
              <a:ln>
                <a:noFill/>
              </a:ln>
              <a:solidFill>
                <a:schemeClr val="bg1">
                  <a:lumMod val="50000"/>
                </a:schemeClr>
              </a:solidFill>
              <a:effectLst/>
              <a:uLnTx/>
              <a:uFillTx/>
              <a:latin typeface="Aptos" panose="02110004020202020204"/>
              <a:ea typeface="+mn-ea"/>
              <a:cs typeface="+mn-cs"/>
            </a:endParaRPr>
          </a:p>
        </p:txBody>
      </p:sp>
      <p:sp>
        <p:nvSpPr>
          <p:cNvPr id="62" name="Rectangle 61">
            <a:extLst>
              <a:ext uri="{FF2B5EF4-FFF2-40B4-BE49-F238E27FC236}">
                <a16:creationId xmlns:a16="http://schemas.microsoft.com/office/drawing/2014/main" id="{5D58584A-BECA-2CF6-3BAD-21A6719FC680}"/>
              </a:ext>
            </a:extLst>
          </p:cNvPr>
          <p:cNvSpPr/>
          <p:nvPr>
            <p:custDataLst>
              <p:tags r:id="rId20"/>
            </p:custDataLst>
          </p:nvPr>
        </p:nvSpPr>
        <p:spPr>
          <a:xfrm>
            <a:off x="8131984" y="3322958"/>
            <a:ext cx="460066" cy="3420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1" u="none" strike="noStrike" kern="1200" cap="none" spc="0" normalizeH="0" baseline="0">
                <a:ln>
                  <a:noFill/>
                </a:ln>
                <a:solidFill>
                  <a:schemeClr val="bg1">
                    <a:lumMod val="50000"/>
                  </a:schemeClr>
                </a:solidFill>
                <a:effectLst/>
                <a:uLnTx/>
                <a:uFillTx/>
                <a:latin typeface="Aptos" panose="02110004020202020204"/>
                <a:ea typeface="+mn-ea"/>
                <a:cs typeface="+mn-cs"/>
              </a:rPr>
              <a:t>+2</a:t>
            </a:r>
            <a:endParaRPr kumimoji="0" lang="en-CA" sz="1400" b="1" i="1" u="none" strike="noStrike" kern="1200" cap="none" spc="0" normalizeH="0" baseline="0" noProof="0">
              <a:ln>
                <a:noFill/>
              </a:ln>
              <a:solidFill>
                <a:schemeClr val="bg1">
                  <a:lumMod val="50000"/>
                </a:schemeClr>
              </a:solidFill>
              <a:effectLst/>
              <a:uLnTx/>
              <a:uFillTx/>
              <a:latin typeface="Aptos" panose="02110004020202020204"/>
              <a:ea typeface="+mn-ea"/>
              <a:cs typeface="+mn-cs"/>
            </a:endParaRPr>
          </a:p>
        </p:txBody>
      </p:sp>
      <p:sp>
        <p:nvSpPr>
          <p:cNvPr id="63" name="Rectangle 62">
            <a:extLst>
              <a:ext uri="{FF2B5EF4-FFF2-40B4-BE49-F238E27FC236}">
                <a16:creationId xmlns:a16="http://schemas.microsoft.com/office/drawing/2014/main" id="{DBB7D03A-218A-D195-95D0-B9C114B6C3E9}"/>
              </a:ext>
            </a:extLst>
          </p:cNvPr>
          <p:cNvSpPr/>
          <p:nvPr>
            <p:custDataLst>
              <p:tags r:id="rId21"/>
            </p:custDataLst>
          </p:nvPr>
        </p:nvSpPr>
        <p:spPr>
          <a:xfrm>
            <a:off x="4821757" y="3960221"/>
            <a:ext cx="460066" cy="3420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1" i="1">
                <a:solidFill>
                  <a:schemeClr val="bg1">
                    <a:lumMod val="50000"/>
                  </a:schemeClr>
                </a:solidFill>
                <a:latin typeface="Aptos" panose="02110004020202020204"/>
              </a:rPr>
              <a:t>+</a:t>
            </a:r>
            <a:r>
              <a:rPr kumimoji="0" lang="en-CA" sz="1400" b="1" i="1" u="none" strike="noStrike" kern="1200" cap="none" spc="0" normalizeH="0" baseline="0" noProof="0">
                <a:ln>
                  <a:noFill/>
                </a:ln>
                <a:solidFill>
                  <a:schemeClr val="bg1">
                    <a:lumMod val="50000"/>
                  </a:schemeClr>
                </a:solidFill>
                <a:effectLst/>
                <a:uLnTx/>
                <a:uFillTx/>
                <a:latin typeface="Aptos" panose="02110004020202020204"/>
                <a:ea typeface="+mn-ea"/>
                <a:cs typeface="+mn-cs"/>
              </a:rPr>
              <a:t>1</a:t>
            </a:r>
          </a:p>
        </p:txBody>
      </p:sp>
      <p:sp>
        <p:nvSpPr>
          <p:cNvPr id="64" name="Rectangle 63">
            <a:extLst>
              <a:ext uri="{FF2B5EF4-FFF2-40B4-BE49-F238E27FC236}">
                <a16:creationId xmlns:a16="http://schemas.microsoft.com/office/drawing/2014/main" id="{4ADBA44C-8B23-4CA0-4419-2D1D51CD0ECF}"/>
              </a:ext>
            </a:extLst>
          </p:cNvPr>
          <p:cNvSpPr/>
          <p:nvPr>
            <p:custDataLst>
              <p:tags r:id="rId22"/>
            </p:custDataLst>
          </p:nvPr>
        </p:nvSpPr>
        <p:spPr>
          <a:xfrm>
            <a:off x="5579860" y="4689355"/>
            <a:ext cx="460066" cy="3420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1" i="1" u="none" strike="noStrike" kern="1200" cap="none" spc="0" normalizeH="0" baseline="0">
                <a:ln>
                  <a:noFill/>
                </a:ln>
                <a:solidFill>
                  <a:schemeClr val="bg1">
                    <a:lumMod val="50000"/>
                  </a:schemeClr>
                </a:solidFill>
                <a:effectLst/>
                <a:uLnTx/>
                <a:uFillTx/>
                <a:latin typeface="Aptos" panose="02110004020202020204"/>
                <a:ea typeface="+mn-ea"/>
                <a:cs typeface="+mn-cs"/>
              </a:rPr>
              <a:t>+1</a:t>
            </a:r>
            <a:endParaRPr kumimoji="0" lang="en-CA" sz="1400" b="1" i="1" u="none" strike="noStrike" kern="1200" cap="none" spc="0" normalizeH="0" baseline="0" noProof="0">
              <a:ln>
                <a:noFill/>
              </a:ln>
              <a:solidFill>
                <a:schemeClr val="bg1">
                  <a:lumMod val="50000"/>
                </a:schemeClr>
              </a:solidFill>
              <a:effectLst/>
              <a:uLnTx/>
              <a:uFillTx/>
              <a:latin typeface="Aptos" panose="02110004020202020204"/>
              <a:ea typeface="+mn-ea"/>
              <a:cs typeface="+mn-cs"/>
            </a:endParaRPr>
          </a:p>
        </p:txBody>
      </p:sp>
      <p:sp>
        <p:nvSpPr>
          <p:cNvPr id="65" name="Rectangle 64">
            <a:extLst>
              <a:ext uri="{FF2B5EF4-FFF2-40B4-BE49-F238E27FC236}">
                <a16:creationId xmlns:a16="http://schemas.microsoft.com/office/drawing/2014/main" id="{056742CC-F32B-2D38-5AFF-B3828C03FE35}"/>
              </a:ext>
            </a:extLst>
          </p:cNvPr>
          <p:cNvSpPr/>
          <p:nvPr>
            <p:custDataLst>
              <p:tags r:id="rId23"/>
            </p:custDataLst>
          </p:nvPr>
        </p:nvSpPr>
        <p:spPr>
          <a:xfrm>
            <a:off x="5866096" y="5367638"/>
            <a:ext cx="460066" cy="3420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1" i="1">
                <a:solidFill>
                  <a:schemeClr val="bg1">
                    <a:lumMod val="50000"/>
                  </a:schemeClr>
                </a:solidFill>
                <a:latin typeface="Aptos" panose="02110004020202020204"/>
              </a:rPr>
              <a:t>-</a:t>
            </a:r>
            <a:r>
              <a:rPr kumimoji="0" lang="en-CA" sz="1400" b="1" i="1" u="none" strike="noStrike" kern="1200" cap="none" spc="0" normalizeH="0" baseline="0" noProof="0">
                <a:ln>
                  <a:noFill/>
                </a:ln>
                <a:solidFill>
                  <a:schemeClr val="bg1">
                    <a:lumMod val="50000"/>
                  </a:schemeClr>
                </a:solidFill>
                <a:effectLst/>
                <a:uLnTx/>
                <a:uFillTx/>
                <a:latin typeface="Aptos" panose="02110004020202020204"/>
                <a:ea typeface="+mn-ea"/>
                <a:cs typeface="+mn-cs"/>
              </a:rPr>
              <a:t>1</a:t>
            </a:r>
          </a:p>
        </p:txBody>
      </p:sp>
      <p:sp>
        <p:nvSpPr>
          <p:cNvPr id="66" name="Rectangle 65">
            <a:extLst>
              <a:ext uri="{FF2B5EF4-FFF2-40B4-BE49-F238E27FC236}">
                <a16:creationId xmlns:a16="http://schemas.microsoft.com/office/drawing/2014/main" id="{F1EA8670-CA59-5528-B034-C46333E71286}"/>
              </a:ext>
            </a:extLst>
          </p:cNvPr>
          <p:cNvSpPr/>
          <p:nvPr>
            <p:custDataLst>
              <p:tags r:id="rId24"/>
            </p:custDataLst>
          </p:nvPr>
        </p:nvSpPr>
        <p:spPr>
          <a:xfrm>
            <a:off x="5161921" y="6093934"/>
            <a:ext cx="460066" cy="34202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1" i="1">
                <a:solidFill>
                  <a:schemeClr val="bg1">
                    <a:lumMod val="50000"/>
                  </a:schemeClr>
                </a:solidFill>
                <a:latin typeface="Aptos" panose="02110004020202020204"/>
              </a:rPr>
              <a:t>-</a:t>
            </a:r>
            <a:r>
              <a:rPr lang="en-CA" sz="1400" b="1" i="1" noProof="0">
                <a:solidFill>
                  <a:schemeClr val="bg1">
                    <a:lumMod val="50000"/>
                  </a:schemeClr>
                </a:solidFill>
                <a:latin typeface="Aptos" panose="02110004020202020204"/>
              </a:rPr>
              <a:t>1</a:t>
            </a:r>
            <a:endParaRPr kumimoji="0" lang="en-CA" sz="1400" b="1" i="1" u="none" strike="noStrike" kern="1200" cap="none" spc="0" normalizeH="0" baseline="0" noProof="0">
              <a:ln>
                <a:noFill/>
              </a:ln>
              <a:solidFill>
                <a:schemeClr val="bg1">
                  <a:lumMod val="50000"/>
                </a:scheme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3442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14495-C7DD-F591-535D-801820E39799}"/>
            </a:ext>
          </a:extLst>
        </p:cNvPr>
        <p:cNvGrpSpPr/>
        <p:nvPr/>
      </p:nvGrpSpPr>
      <p:grpSpPr>
        <a:xfrm>
          <a:off x="0" y="0"/>
          <a:ext cx="0" cy="0"/>
          <a:chOff x="0" y="0"/>
          <a:chExt cx="0" cy="0"/>
        </a:xfrm>
      </p:grpSpPr>
      <p:sp>
        <p:nvSpPr>
          <p:cNvPr id="3" name="TextBox 1">
            <a:extLst>
              <a:ext uri="{FF2B5EF4-FFF2-40B4-BE49-F238E27FC236}">
                <a16:creationId xmlns:a16="http://schemas.microsoft.com/office/drawing/2014/main" id="{937BAC37-62D6-1637-DE18-9700AACABDC4}"/>
              </a:ext>
            </a:extLst>
          </p:cNvPr>
          <p:cNvSpPr txBox="1"/>
          <p:nvPr>
            <p:custDataLst>
              <p:tags r:id="rId1"/>
            </p:custDataLst>
          </p:nvPr>
        </p:nvSpPr>
        <p:spPr>
          <a:xfrm>
            <a:off x="458256" y="1026662"/>
            <a:ext cx="11197971" cy="1577355"/>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Q1. </a:t>
            </a:r>
            <a:r>
              <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If federal elections were held today, for which political party would you be most likely to vote?  Would it be for...? In the event a respondent had no opinion, the following prompting question was asked: Even if you have not yet made up your mind, for which of the following political parties would you be most likely to vote? Would it be for the ... </a:t>
            </a:r>
          </a:p>
          <a:p>
            <a:pPr defTabSz="609585">
              <a:lnSpc>
                <a:spcPct val="150000"/>
              </a:lnSpc>
              <a:defRPr/>
            </a:pPr>
            <a:r>
              <a:rPr lang="en-CA" sz="900" noProof="0">
                <a:solidFill>
                  <a:srgbClr val="515156"/>
                </a:solidFill>
                <a:latin typeface="Aptos Light" panose="020B0004020202020204" pitchFamily="34" charset="0"/>
              </a:rPr>
              <a:t>Base: Decided voters (n=1,290) except for the Bloc Québécois, Quebecers only </a:t>
            </a:r>
          </a:p>
          <a:p>
            <a:pPr defTabSz="609585">
              <a:lnSpc>
                <a:spcPct val="150000"/>
              </a:lnSpc>
              <a:defRPr/>
            </a:pPr>
            <a:endParaRPr lang="en-CA" sz="900" noProof="0">
              <a:solidFill>
                <a:srgbClr val="515156"/>
              </a:solidFill>
              <a:latin typeface="Aptos Light" panose="020B0004020202020204" pitchFamily="34" charset="0"/>
            </a:endParaRPr>
          </a:p>
          <a:p>
            <a:pPr marL="0" marR="0" lvl="0" indent="0" algn="l" defTabSz="609585" rtl="0" eaLnBrk="1" fontAlgn="auto" latinLnBrk="0" hangingPunct="1">
              <a:lnSpc>
                <a:spcPct val="150000"/>
              </a:lnSpc>
              <a:spcBef>
                <a:spcPts val="0"/>
              </a:spcBef>
              <a:spcAft>
                <a:spcPts val="0"/>
              </a:spcAft>
              <a:buClrTx/>
              <a:buSzTx/>
              <a:buFontTx/>
              <a:buNone/>
              <a:tabLst/>
              <a:defRPr/>
            </a:pPr>
            <a:endParaRPr kumimoji="0" lang="en-CA" sz="900" b="0" i="0" u="none" strike="noStrike" kern="1200" cap="none" spc="0" normalizeH="0" baseline="0" noProof="0">
              <a:ln>
                <a:noFill/>
              </a:ln>
              <a:solidFill>
                <a:srgbClr val="515156"/>
              </a:solidFill>
              <a:effectLst/>
              <a:uLnTx/>
              <a:uFillTx/>
              <a:latin typeface="Aptos Light" panose="020B0004020202020204" pitchFamily="34" charset="0"/>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endParaRPr>
          </a:p>
        </p:txBody>
      </p:sp>
      <p:sp>
        <p:nvSpPr>
          <p:cNvPr id="2" name="Slide Number Placeholder 2">
            <a:extLst>
              <a:ext uri="{FF2B5EF4-FFF2-40B4-BE49-F238E27FC236}">
                <a16:creationId xmlns:a16="http://schemas.microsoft.com/office/drawing/2014/main" id="{9FE4B2D0-0365-AC1F-6507-1330AA19B5B8}"/>
              </a:ext>
            </a:extLst>
          </p:cNvPr>
          <p:cNvSpPr>
            <a:spLocks noGrp="1"/>
          </p:cNvSpPr>
          <p:nvPr>
            <p:ph type="sldNum" sz="quarter" idx="12"/>
            <p:custDataLst>
              <p:tags r:id="rId2"/>
            </p:custDataLst>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sp>
        <p:nvSpPr>
          <p:cNvPr id="6" name="Text Placeholder 4">
            <a:extLst>
              <a:ext uri="{FF2B5EF4-FFF2-40B4-BE49-F238E27FC236}">
                <a16:creationId xmlns:a16="http://schemas.microsoft.com/office/drawing/2014/main" id="{B5F93A91-7D28-A6D3-2DDD-2C52D9967204}"/>
              </a:ext>
            </a:extLst>
          </p:cNvPr>
          <p:cNvSpPr txBox="1">
            <a:spLocks/>
          </p:cNvSpPr>
          <p:nvPr>
            <p:custDataLst>
              <p:tags r:id="rId3"/>
            </p:custDataLst>
          </p:nvPr>
        </p:nvSpPr>
        <p:spPr>
          <a:xfrm>
            <a:off x="450576" y="657226"/>
            <a:ext cx="8742363" cy="3587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0" i="0" u="none" strike="noStrike" kern="1200" cap="none" spc="0" normalizeH="0" baseline="0" noProof="0">
                <a:ln>
                  <a:noFill/>
                </a:ln>
                <a:solidFill>
                  <a:srgbClr val="212121"/>
                </a:solidFill>
                <a:effectLst/>
                <a:uLnTx/>
                <a:uFillTx/>
                <a:latin typeface="Aptos" panose="020B0004020202020204" pitchFamily="34" charset="0"/>
                <a:ea typeface="+mn-ea"/>
                <a:cs typeface="+mn-cs"/>
              </a:rPr>
              <a:t>Voting Intentions - Federal Elections (2/2) </a:t>
            </a:r>
          </a:p>
        </p:txBody>
      </p:sp>
      <p:graphicFrame>
        <p:nvGraphicFramePr>
          <p:cNvPr id="9" name="Table 11">
            <a:extLst>
              <a:ext uri="{FF2B5EF4-FFF2-40B4-BE49-F238E27FC236}">
                <a16:creationId xmlns:a16="http://schemas.microsoft.com/office/drawing/2014/main" id="{7D8952D5-6B86-35EA-E83D-EC85CC3B2043}"/>
              </a:ext>
            </a:extLst>
          </p:cNvPr>
          <p:cNvGraphicFramePr>
            <a:graphicFrameLocks noGrp="1"/>
          </p:cNvGraphicFramePr>
          <p:nvPr>
            <p:custDataLst>
              <p:tags r:id="rId4"/>
            </p:custDataLst>
            <p:extLst>
              <p:ext uri="{D42A27DB-BD31-4B8C-83A1-F6EECF244321}">
                <p14:modId xmlns:p14="http://schemas.microsoft.com/office/powerpoint/2010/main" val="4193292094"/>
              </p:ext>
            </p:extLst>
          </p:nvPr>
        </p:nvGraphicFramePr>
        <p:xfrm>
          <a:off x="408000" y="2193557"/>
          <a:ext cx="11376000" cy="3841599"/>
        </p:xfrm>
        <a:graphic>
          <a:graphicData uri="http://schemas.openxmlformats.org/drawingml/2006/table">
            <a:tbl>
              <a:tblPr firstRow="1" bandRow="1"/>
              <a:tblGrid>
                <a:gridCol w="2952000">
                  <a:extLst>
                    <a:ext uri="{9D8B030D-6E8A-4147-A177-3AD203B41FA5}">
                      <a16:colId xmlns:a16="http://schemas.microsoft.com/office/drawing/2014/main" val="20000"/>
                    </a:ext>
                  </a:extLst>
                </a:gridCol>
                <a:gridCol w="468000">
                  <a:extLst>
                    <a:ext uri="{9D8B030D-6E8A-4147-A177-3AD203B41FA5}">
                      <a16:colId xmlns:a16="http://schemas.microsoft.com/office/drawing/2014/main" val="2627085603"/>
                    </a:ext>
                  </a:extLst>
                </a:gridCol>
                <a:gridCol w="468000">
                  <a:extLst>
                    <a:ext uri="{9D8B030D-6E8A-4147-A177-3AD203B41FA5}">
                      <a16:colId xmlns:a16="http://schemas.microsoft.com/office/drawing/2014/main" val="135139561"/>
                    </a:ext>
                  </a:extLst>
                </a:gridCol>
                <a:gridCol w="468000">
                  <a:extLst>
                    <a:ext uri="{9D8B030D-6E8A-4147-A177-3AD203B41FA5}">
                      <a16:colId xmlns:a16="http://schemas.microsoft.com/office/drawing/2014/main" val="2927392350"/>
                    </a:ext>
                  </a:extLst>
                </a:gridCol>
                <a:gridCol w="468000">
                  <a:extLst>
                    <a:ext uri="{9D8B030D-6E8A-4147-A177-3AD203B41FA5}">
                      <a16:colId xmlns:a16="http://schemas.microsoft.com/office/drawing/2014/main" val="2059312647"/>
                    </a:ext>
                  </a:extLst>
                </a:gridCol>
                <a:gridCol w="468000">
                  <a:extLst>
                    <a:ext uri="{9D8B030D-6E8A-4147-A177-3AD203B41FA5}">
                      <a16:colId xmlns:a16="http://schemas.microsoft.com/office/drawing/2014/main" val="3805044188"/>
                    </a:ext>
                  </a:extLst>
                </a:gridCol>
                <a:gridCol w="467120">
                  <a:extLst>
                    <a:ext uri="{9D8B030D-6E8A-4147-A177-3AD203B41FA5}">
                      <a16:colId xmlns:a16="http://schemas.microsoft.com/office/drawing/2014/main" val="1604365403"/>
                    </a:ext>
                  </a:extLst>
                </a:gridCol>
                <a:gridCol w="468880">
                  <a:extLst>
                    <a:ext uri="{9D8B030D-6E8A-4147-A177-3AD203B41FA5}">
                      <a16:colId xmlns:a16="http://schemas.microsoft.com/office/drawing/2014/main" val="1022818657"/>
                    </a:ext>
                  </a:extLst>
                </a:gridCol>
                <a:gridCol w="468000">
                  <a:extLst>
                    <a:ext uri="{9D8B030D-6E8A-4147-A177-3AD203B41FA5}">
                      <a16:colId xmlns:a16="http://schemas.microsoft.com/office/drawing/2014/main" val="2112779453"/>
                    </a:ext>
                  </a:extLst>
                </a:gridCol>
                <a:gridCol w="475360">
                  <a:extLst>
                    <a:ext uri="{9D8B030D-6E8A-4147-A177-3AD203B41FA5}">
                      <a16:colId xmlns:a16="http://schemas.microsoft.com/office/drawing/2014/main" val="2105527498"/>
                    </a:ext>
                  </a:extLst>
                </a:gridCol>
                <a:gridCol w="460640">
                  <a:extLst>
                    <a:ext uri="{9D8B030D-6E8A-4147-A177-3AD203B41FA5}">
                      <a16:colId xmlns:a16="http://schemas.microsoft.com/office/drawing/2014/main" val="736981279"/>
                    </a:ext>
                  </a:extLst>
                </a:gridCol>
                <a:gridCol w="468000">
                  <a:extLst>
                    <a:ext uri="{9D8B030D-6E8A-4147-A177-3AD203B41FA5}">
                      <a16:colId xmlns:a16="http://schemas.microsoft.com/office/drawing/2014/main" val="2990833933"/>
                    </a:ext>
                  </a:extLst>
                </a:gridCol>
                <a:gridCol w="468000">
                  <a:extLst>
                    <a:ext uri="{9D8B030D-6E8A-4147-A177-3AD203B41FA5}">
                      <a16:colId xmlns:a16="http://schemas.microsoft.com/office/drawing/2014/main" val="3379962894"/>
                    </a:ext>
                  </a:extLst>
                </a:gridCol>
                <a:gridCol w="468000">
                  <a:extLst>
                    <a:ext uri="{9D8B030D-6E8A-4147-A177-3AD203B41FA5}">
                      <a16:colId xmlns:a16="http://schemas.microsoft.com/office/drawing/2014/main" val="2977423071"/>
                    </a:ext>
                  </a:extLst>
                </a:gridCol>
                <a:gridCol w="468000">
                  <a:extLst>
                    <a:ext uri="{9D8B030D-6E8A-4147-A177-3AD203B41FA5}">
                      <a16:colId xmlns:a16="http://schemas.microsoft.com/office/drawing/2014/main" val="4116606801"/>
                    </a:ext>
                  </a:extLst>
                </a:gridCol>
                <a:gridCol w="468000">
                  <a:extLst>
                    <a:ext uri="{9D8B030D-6E8A-4147-A177-3AD203B41FA5}">
                      <a16:colId xmlns:a16="http://schemas.microsoft.com/office/drawing/2014/main" val="1428971054"/>
                    </a:ext>
                  </a:extLst>
                </a:gridCol>
                <a:gridCol w="468000">
                  <a:extLst>
                    <a:ext uri="{9D8B030D-6E8A-4147-A177-3AD203B41FA5}">
                      <a16:colId xmlns:a16="http://schemas.microsoft.com/office/drawing/2014/main" val="1347140767"/>
                    </a:ext>
                  </a:extLst>
                </a:gridCol>
                <a:gridCol w="468000">
                  <a:extLst>
                    <a:ext uri="{9D8B030D-6E8A-4147-A177-3AD203B41FA5}">
                      <a16:colId xmlns:a16="http://schemas.microsoft.com/office/drawing/2014/main" val="3167459573"/>
                    </a:ext>
                  </a:extLst>
                </a:gridCol>
                <a:gridCol w="468000">
                  <a:extLst>
                    <a:ext uri="{9D8B030D-6E8A-4147-A177-3AD203B41FA5}">
                      <a16:colId xmlns:a16="http://schemas.microsoft.com/office/drawing/2014/main" val="1268638247"/>
                    </a:ext>
                  </a:extLst>
                </a:gridCol>
              </a:tblGrid>
              <a:tr h="529749">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l" rtl="0" fontAlgn="ctr">
                        <a:lnSpc>
                          <a:spcPct val="90000"/>
                        </a:lnSpc>
                      </a:pPr>
                      <a:endParaRPr lang="en-CA" sz="1200" b="0" i="0" u="none" strike="noStrike" noProof="0">
                        <a:solidFill>
                          <a:schemeClr val="tx1"/>
                        </a:solidFill>
                        <a:effectLst/>
                        <a:latin typeface="Aptos" panose="020B0004020202020204" pitchFamily="34" charset="0"/>
                      </a:endParaRPr>
                    </a:p>
                  </a:txBody>
                  <a:tcPr marL="16933" marR="16933" marT="16933" marB="0" anchor="ctr">
                    <a:lnL>
                      <a:noFill/>
                    </a:lnL>
                    <a:lnR>
                      <a:noFill/>
                    </a:lnR>
                    <a:lnT>
                      <a:noFill/>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CA" sz="1200" b="1" u="none" strike="noStrike" kern="1200" noProof="0">
                          <a:solidFill>
                            <a:schemeClr val="tx1"/>
                          </a:solidFill>
                          <a:latin typeface="Aptos" panose="020B0004020202020204" pitchFamily="34" charset="0"/>
                          <a:ea typeface="+mn-ea"/>
                          <a:cs typeface="+mn-cs"/>
                        </a:rPr>
                        <a:t>Total</a:t>
                      </a:r>
                      <a:br>
                        <a:rPr lang="en-CA" sz="1200" b="1" u="none" strike="noStrike" kern="1200" noProof="0">
                          <a:solidFill>
                            <a:schemeClr val="tx1"/>
                          </a:solidFill>
                          <a:latin typeface="Aptos" panose="020B0004020202020204" pitchFamily="34" charset="0"/>
                          <a:ea typeface="+mn-ea"/>
                          <a:cs typeface="+mn-cs"/>
                        </a:rPr>
                      </a:br>
                      <a:r>
                        <a:rPr lang="en-CA" sz="800" b="1" u="none" strike="noStrike" kern="1200" noProof="0">
                          <a:solidFill>
                            <a:schemeClr val="tx1"/>
                          </a:solidFill>
                          <a:latin typeface="Aptos" panose="020B0004020202020204" pitchFamily="34" charset="0"/>
                          <a:ea typeface="+mn-ea"/>
                          <a:cs typeface="+mn-cs"/>
                        </a:rPr>
                        <a:t>Canada</a:t>
                      </a:r>
                      <a:endParaRPr lang="en-CA" sz="1200" b="1" u="none" strike="noStrike" kern="1200" noProof="0">
                        <a:solidFill>
                          <a:schemeClr val="tx1"/>
                        </a:solidFill>
                        <a:latin typeface="Aptos" panose="020B0004020202020204" pitchFamily="34" charset="0"/>
                        <a:ea typeface="+mn-ea"/>
                        <a:cs typeface="+mn-cs"/>
                      </a:endParaRPr>
                    </a:p>
                  </a:txBody>
                  <a:tcPr marL="0" marR="0" marT="0" marB="0" anchor="ctr">
                    <a:lnL w="12700" cmpd="sng">
                      <a:noFill/>
                      <a:prstDash val="solid"/>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marL="0" marR="0" lvl="0" indent="0" algn="ctr" defTabSz="914377" rtl="0" eaLnBrk="1" fontAlgn="auto" latinLnBrk="0" hangingPunct="1">
                        <a:lnSpc>
                          <a:spcPct val="100000"/>
                        </a:lnSpc>
                        <a:spcBef>
                          <a:spcPts val="0"/>
                        </a:spcBef>
                        <a:spcAft>
                          <a:spcPts val="100"/>
                        </a:spcAft>
                        <a:buClrTx/>
                        <a:buSzTx/>
                        <a:buFontTx/>
                        <a:buNone/>
                        <a:tabLst/>
                        <a:defRPr/>
                      </a:pPr>
                      <a:r>
                        <a:rPr lang="en-CA" sz="1200" b="1" u="none" strike="noStrike" kern="1200" noProof="0">
                          <a:solidFill>
                            <a:schemeClr val="tx1"/>
                          </a:solidFill>
                          <a:latin typeface="Aptos" panose="020B0004020202020204" pitchFamily="34" charset="0"/>
                          <a:ea typeface="+mn-ea"/>
                          <a:cs typeface="+mn-cs"/>
                        </a:rPr>
                        <a:t>Total</a:t>
                      </a:r>
                    </a:p>
                    <a:p>
                      <a:pPr marL="0" marR="0" lvl="0" indent="0" algn="ctr" defTabSz="914377" rtl="0" eaLnBrk="1" fontAlgn="auto" latinLnBrk="0" hangingPunct="1">
                        <a:lnSpc>
                          <a:spcPts val="800"/>
                        </a:lnSpc>
                        <a:spcBef>
                          <a:spcPts val="0"/>
                        </a:spcBef>
                        <a:spcAft>
                          <a:spcPts val="0"/>
                        </a:spcAft>
                        <a:buClrTx/>
                        <a:buSzTx/>
                        <a:buFontTx/>
                        <a:buNone/>
                        <a:tabLst/>
                        <a:defRPr/>
                      </a:pPr>
                      <a:r>
                        <a:rPr lang="en-CA" sz="800" b="1" u="none" strike="noStrike" kern="1200" noProof="0">
                          <a:solidFill>
                            <a:schemeClr val="tx1"/>
                          </a:solidFill>
                          <a:latin typeface="Aptos" panose="020B0004020202020204" pitchFamily="34" charset="0"/>
                          <a:ea typeface="+mn-ea"/>
                          <a:cs typeface="+mn-cs"/>
                        </a:rPr>
                        <a:t>Decided voters</a:t>
                      </a:r>
                      <a:endParaRPr lang="en-CA" sz="1200" b="1" u="none" strike="noStrike" kern="1200" noProof="0">
                        <a:solidFill>
                          <a:schemeClr val="tx1"/>
                        </a:solidFill>
                        <a:latin typeface="Aptos" panose="020B0004020202020204" pitchFamily="34" charset="0"/>
                        <a:ea typeface="+mn-ea"/>
                        <a:cs typeface="+mn-cs"/>
                      </a:endParaRPr>
                    </a:p>
                  </a:txBody>
                  <a:tcPr marL="0" marR="0" marT="0" marB="0" anchor="ctr">
                    <a:lnL w="12700" cmpd="sng">
                      <a:noFill/>
                      <a:prstDash val="solid"/>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ctr"/>
                      <a:r>
                        <a:rPr lang="en-CA" sz="900" b="0" u="none" strike="noStrike" kern="1200" noProof="0">
                          <a:solidFill>
                            <a:schemeClr val="tx1"/>
                          </a:solidFill>
                          <a:latin typeface="Aptos" panose="020B0004020202020204" pitchFamily="34" charset="0"/>
                          <a:ea typeface="+mn-ea"/>
                          <a:cs typeface="+mn-cs"/>
                        </a:rPr>
                        <a:t>ATL</a:t>
                      </a:r>
                    </a:p>
                  </a:txBody>
                  <a:tcPr marL="0" marR="0" marT="0" marB="0" anchor="ctr">
                    <a:lnL w="12700" cmpd="sng">
                      <a:noFill/>
                      <a:prstDash val="solid"/>
                    </a:lnL>
                    <a:lnR>
                      <a:noFill/>
                    </a:lnR>
                    <a:lnT>
                      <a:noFill/>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
                      <a:r>
                        <a:rPr lang="en-CA" sz="900" b="0" u="none" strike="noStrike" kern="1200" noProof="0">
                          <a:solidFill>
                            <a:schemeClr val="tx1"/>
                          </a:solidFill>
                          <a:latin typeface="Aptos" panose="020B0004020202020204" pitchFamily="34" charset="0"/>
                          <a:ea typeface="+mn-ea"/>
                          <a:cs typeface="+mn-cs"/>
                        </a:rPr>
                        <a:t>QC</a:t>
                      </a:r>
                    </a:p>
                  </a:txBody>
                  <a:tcPr marL="6462" marR="6462" marT="6462" marB="0" anchor="ctr">
                    <a:lnL w="12700" cmpd="sng">
                      <a:noFill/>
                      <a:prstDash val="solid"/>
                    </a:lnL>
                    <a:lnR>
                      <a:noFill/>
                    </a:lnR>
                    <a:lnT>
                      <a:noFill/>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
                      <a:r>
                        <a:rPr lang="en-CA" sz="900" b="0" u="none" strike="noStrike" kern="1200" noProof="0">
                          <a:solidFill>
                            <a:schemeClr val="tx1"/>
                          </a:solidFill>
                          <a:latin typeface="Aptos" panose="020B0004020202020204" pitchFamily="34" charset="0"/>
                          <a:ea typeface="+mn-ea"/>
                          <a:cs typeface="+mn-cs"/>
                        </a:rPr>
                        <a:t>ON</a:t>
                      </a:r>
                    </a:p>
                  </a:txBody>
                  <a:tcPr marL="6462" marR="6462" marT="6462" marB="0" anchor="ctr">
                    <a:lnL w="12700" cmpd="sng">
                      <a:noFill/>
                      <a:prstDash val="solid"/>
                    </a:lnL>
                    <a:lnR>
                      <a:noFill/>
                    </a:lnR>
                    <a:lnT>
                      <a:noFill/>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
                      <a:r>
                        <a:rPr lang="en-CA" sz="900" b="0" u="none" strike="noStrike" kern="1200" noProof="0">
                          <a:solidFill>
                            <a:schemeClr val="tx1"/>
                          </a:solidFill>
                          <a:latin typeface="Aptos" panose="020B0004020202020204" pitchFamily="34" charset="0"/>
                          <a:ea typeface="+mn-ea"/>
                          <a:cs typeface="+mn-cs"/>
                        </a:rPr>
                        <a:t>MB/SK</a:t>
                      </a:r>
                    </a:p>
                  </a:txBody>
                  <a:tcPr marL="6462" marR="6462" marT="6462" marB="0" anchor="ctr">
                    <a:lnL w="12700" cmpd="sng">
                      <a:noFill/>
                      <a:prstDash val="solid"/>
                    </a:lnL>
                    <a:lnR>
                      <a:noFill/>
                    </a:lnR>
                    <a:lnT>
                      <a:noFill/>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
                      <a:r>
                        <a:rPr lang="en-CA" sz="900" b="0" u="none" strike="noStrike" kern="1200" noProof="0">
                          <a:solidFill>
                            <a:schemeClr val="tx1"/>
                          </a:solidFill>
                          <a:latin typeface="Aptos" panose="020B0004020202020204" pitchFamily="34" charset="0"/>
                          <a:ea typeface="+mn-ea"/>
                          <a:cs typeface="+mn-cs"/>
                        </a:rPr>
                        <a:t>AB</a:t>
                      </a:r>
                    </a:p>
                  </a:txBody>
                  <a:tcPr marL="6462" marR="6462" marT="6462" marB="0" anchor="ctr">
                    <a:lnL w="12700" cmpd="sng">
                      <a:noFill/>
                      <a:prstDash val="solid"/>
                    </a:lnL>
                    <a:lnR>
                      <a:noFill/>
                    </a:lnR>
                    <a:lnT>
                      <a:noFill/>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
                      <a:r>
                        <a:rPr lang="en-CA" sz="900" b="0" u="none" strike="noStrike" kern="1200" noProof="0">
                          <a:solidFill>
                            <a:schemeClr val="tx1"/>
                          </a:solidFill>
                          <a:latin typeface="Aptos" panose="020B0004020202020204" pitchFamily="34" charset="0"/>
                          <a:ea typeface="+mn-ea"/>
                          <a:cs typeface="+mn-cs"/>
                        </a:rPr>
                        <a:t>BC</a:t>
                      </a:r>
                    </a:p>
                  </a:txBody>
                  <a:tcPr marL="6462" marR="6462" marT="6462" marB="0" anchor="ctr">
                    <a:lnL w="12700" cmpd="sng">
                      <a:noFill/>
                      <a:prstDash val="solid"/>
                    </a:lnL>
                    <a:lnR>
                      <a:noFill/>
                    </a:lnR>
                    <a:lnT>
                      <a:noFill/>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
                      <a:r>
                        <a:rPr lang="en-CA" sz="900" b="0" u="none" strike="noStrike" kern="1200" noProof="0">
                          <a:solidFill>
                            <a:schemeClr val="tx1"/>
                          </a:solidFill>
                          <a:latin typeface="Aptos" panose="020B0004020202020204" pitchFamily="34" charset="0"/>
                          <a:ea typeface="+mn-ea"/>
                          <a:cs typeface="+mn-cs"/>
                        </a:rPr>
                        <a:t>Male</a:t>
                      </a:r>
                    </a:p>
                  </a:txBody>
                  <a:tcPr marL="6462" marR="6462" marT="6462" marB="0" anchor="ctr">
                    <a:lnL w="12700" cmpd="sng">
                      <a:noFill/>
                      <a:prstDash val="solid"/>
                    </a:lnL>
                    <a:lnR>
                      <a:noFill/>
                    </a:lnR>
                    <a:lnT>
                      <a:noFill/>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
                      <a:r>
                        <a:rPr lang="en-CA" sz="900" b="0" u="none" strike="noStrike" kern="1200" noProof="0">
                          <a:solidFill>
                            <a:schemeClr val="tx1"/>
                          </a:solidFill>
                          <a:latin typeface="Aptos" panose="020B0004020202020204" pitchFamily="34" charset="0"/>
                          <a:ea typeface="+mn-ea"/>
                          <a:cs typeface="+mn-cs"/>
                        </a:rPr>
                        <a:t>Female</a:t>
                      </a:r>
                    </a:p>
                  </a:txBody>
                  <a:tcPr marL="6462" marR="6462" marT="6462" marB="0" anchor="ctr">
                    <a:lnL w="12700" cmpd="sng">
                      <a:noFill/>
                      <a:prstDash val="solid"/>
                    </a:lnL>
                    <a:lnR>
                      <a:noFill/>
                    </a:lnR>
                    <a:lnT>
                      <a:noFill/>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
                      <a:r>
                        <a:rPr lang="en-CA" sz="900" b="0" u="none" strike="noStrike" kern="1200" noProof="0">
                          <a:solidFill>
                            <a:schemeClr val="tx1"/>
                          </a:solidFill>
                          <a:latin typeface="Aptos" panose="020B0004020202020204" pitchFamily="34" charset="0"/>
                          <a:ea typeface="+mn-ea"/>
                          <a:cs typeface="+mn-cs"/>
                        </a:rPr>
                        <a:t>18-34</a:t>
                      </a:r>
                    </a:p>
                  </a:txBody>
                  <a:tcPr marL="7049" marR="7049" marT="7049" marB="0" anchor="ctr">
                    <a:lnL w="12700" cmpd="sng">
                      <a:noFill/>
                      <a:prstDash val="solid"/>
                    </a:lnL>
                    <a:lnR>
                      <a:noFill/>
                    </a:lnR>
                    <a:lnT>
                      <a:noFill/>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
                      <a:r>
                        <a:rPr lang="en-CA" sz="900" b="0" u="none" strike="noStrike" kern="1200" noProof="0">
                          <a:solidFill>
                            <a:schemeClr val="tx1"/>
                          </a:solidFill>
                          <a:latin typeface="Aptos" panose="020B0004020202020204" pitchFamily="34" charset="0"/>
                          <a:ea typeface="+mn-ea"/>
                          <a:cs typeface="+mn-cs"/>
                        </a:rPr>
                        <a:t>35-54</a:t>
                      </a:r>
                    </a:p>
                  </a:txBody>
                  <a:tcPr marL="7049" marR="7049" marT="7049" marB="0" anchor="ctr">
                    <a:lnL w="12700" cmpd="sng">
                      <a:noFill/>
                      <a:prstDash val="solid"/>
                    </a:lnL>
                    <a:lnR>
                      <a:noFill/>
                    </a:lnR>
                    <a:lnT>
                      <a:noFill/>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342892" rtl="0" eaLnBrk="1" fontAlgn="b" latinLnBrk="0" hangingPunct="1">
                        <a:lnSpc>
                          <a:spcPct val="100000"/>
                        </a:lnSpc>
                        <a:spcBef>
                          <a:spcPts val="0"/>
                        </a:spcBef>
                        <a:spcAft>
                          <a:spcPts val="0"/>
                        </a:spcAft>
                        <a:buClrTx/>
                        <a:buSzTx/>
                        <a:buFontTx/>
                        <a:buNone/>
                        <a:tabLst/>
                        <a:defRPr/>
                      </a:pPr>
                      <a:r>
                        <a:rPr lang="en-CA" sz="900" b="0" u="none" strike="noStrike" kern="1200" noProof="0">
                          <a:solidFill>
                            <a:schemeClr val="tx1"/>
                          </a:solidFill>
                          <a:latin typeface="Aptos" panose="020B0004020202020204" pitchFamily="34" charset="0"/>
                          <a:ea typeface="+mn-ea"/>
                          <a:cs typeface="+mn-cs"/>
                        </a:rPr>
                        <a:t>55+</a:t>
                      </a:r>
                    </a:p>
                  </a:txBody>
                  <a:tcPr marL="7049" marR="7049" marT="7049" marB="0" anchor="ctr">
                    <a:lnL w="12700" cmpd="sng">
                      <a:noFill/>
                      <a:prstDash val="solid"/>
                    </a:lnL>
                    <a:lnR>
                      <a:noFill/>
                    </a:lnR>
                    <a:lnT>
                      <a:noFill/>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
                      <a:r>
                        <a:rPr lang="en-CA" sz="900" b="0" u="none" strike="noStrike" kern="1200" noProof="0">
                          <a:solidFill>
                            <a:schemeClr val="tx1"/>
                          </a:solidFill>
                          <a:latin typeface="Aptos" panose="020B0004020202020204" pitchFamily="34" charset="0"/>
                          <a:ea typeface="+mn-ea"/>
                          <a:cs typeface="+mn-cs"/>
                        </a:rPr>
                        <a:t>Urban</a:t>
                      </a:r>
                    </a:p>
                  </a:txBody>
                  <a:tcPr marL="7494" marR="7494" marT="7494" marB="0" anchor="ctr">
                    <a:lnL w="12700" cmpd="sng">
                      <a:noFill/>
                      <a:prstDash val="solid"/>
                    </a:lnL>
                    <a:lnR>
                      <a:noFill/>
                    </a:lnR>
                    <a:lnT>
                      <a:noFill/>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
                      <a:r>
                        <a:rPr lang="en-CA" sz="900" b="0" u="none" strike="noStrike" kern="1200" noProof="0">
                          <a:solidFill>
                            <a:schemeClr val="tx1"/>
                          </a:solidFill>
                          <a:latin typeface="Aptos" panose="020B0004020202020204" pitchFamily="34" charset="0"/>
                          <a:ea typeface="+mn-ea"/>
                          <a:cs typeface="+mn-cs"/>
                        </a:rPr>
                        <a:t>Sub-</a:t>
                      </a:r>
                    </a:p>
                    <a:p>
                      <a:pPr algn="ctr" fontAlgn="b"/>
                      <a:r>
                        <a:rPr lang="en-CA" sz="900" b="0" u="none" strike="noStrike" kern="1200" noProof="0">
                          <a:solidFill>
                            <a:schemeClr val="tx1"/>
                          </a:solidFill>
                          <a:latin typeface="Aptos" panose="020B0004020202020204" pitchFamily="34" charset="0"/>
                          <a:ea typeface="+mn-ea"/>
                          <a:cs typeface="+mn-cs"/>
                        </a:rPr>
                        <a:t>urban</a:t>
                      </a:r>
                    </a:p>
                  </a:txBody>
                  <a:tcPr marL="7494" marR="7494" marT="7494" marB="0" anchor="ctr">
                    <a:lnL w="12700" cmpd="sng">
                      <a:noFill/>
                      <a:prstDash val="solid"/>
                    </a:lnL>
                    <a:lnR>
                      <a:noFill/>
                    </a:lnR>
                    <a:lnT>
                      <a:noFill/>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
                      <a:r>
                        <a:rPr lang="en-CA" sz="900" b="0" u="none" strike="noStrike" kern="1200" noProof="0">
                          <a:solidFill>
                            <a:schemeClr val="tx1"/>
                          </a:solidFill>
                          <a:latin typeface="Aptos" panose="020B0004020202020204" pitchFamily="34" charset="0"/>
                          <a:ea typeface="+mn-ea"/>
                          <a:cs typeface="+mn-cs"/>
                        </a:rPr>
                        <a:t>Rural</a:t>
                      </a:r>
                    </a:p>
                  </a:txBody>
                  <a:tcPr marL="7494" marR="7494" marT="7494" marB="0" anchor="ctr">
                    <a:lnL w="12700" cmpd="sng">
                      <a:noFill/>
                      <a:prstDash val="solid"/>
                    </a:lnL>
                    <a:lnR>
                      <a:noFill/>
                    </a:lnR>
                    <a:lnT>
                      <a:noFill/>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377" rtl="0" eaLnBrk="1" fontAlgn="auto" latinLnBrk="0" hangingPunct="1">
                        <a:lnSpc>
                          <a:spcPct val="100000"/>
                        </a:lnSpc>
                        <a:spcBef>
                          <a:spcPts val="0"/>
                        </a:spcBef>
                        <a:spcAft>
                          <a:spcPts val="100"/>
                        </a:spcAft>
                        <a:buClrTx/>
                        <a:buSzTx/>
                        <a:buFontTx/>
                        <a:buNone/>
                        <a:tabLst/>
                        <a:defRPr/>
                      </a:pPr>
                      <a:r>
                        <a:rPr lang="en-CA" sz="900" b="1" u="none" strike="noStrike" kern="1200" noProof="0">
                          <a:solidFill>
                            <a:schemeClr val="tx1"/>
                          </a:solidFill>
                          <a:latin typeface="Aptos" panose="020B0004020202020204" pitchFamily="34" charset="0"/>
                          <a:ea typeface="+mn-ea"/>
                          <a:cs typeface="+mn-cs"/>
                        </a:rPr>
                        <a:t>Total</a:t>
                      </a:r>
                    </a:p>
                    <a:p>
                      <a:pPr marL="0" marR="0" lvl="0" indent="0" algn="ctr" defTabSz="914377" rtl="0" eaLnBrk="1" fontAlgn="auto" latinLnBrk="0" hangingPunct="1">
                        <a:lnSpc>
                          <a:spcPts val="800"/>
                        </a:lnSpc>
                        <a:spcBef>
                          <a:spcPts val="0"/>
                        </a:spcBef>
                        <a:spcAft>
                          <a:spcPts val="0"/>
                        </a:spcAft>
                        <a:buClrTx/>
                        <a:buSzTx/>
                        <a:buFontTx/>
                        <a:buNone/>
                        <a:tabLst/>
                        <a:defRPr/>
                      </a:pPr>
                      <a:r>
                        <a:rPr lang="en-CA" sz="900" b="1" u="none" strike="noStrike" kern="1200" noProof="0">
                          <a:solidFill>
                            <a:schemeClr val="tx1"/>
                          </a:solidFill>
                          <a:latin typeface="Aptos" panose="020B0004020202020204" pitchFamily="34" charset="0"/>
                          <a:ea typeface="+mn-ea"/>
                          <a:cs typeface="+mn-cs"/>
                        </a:rPr>
                        <a:t>March 2</a:t>
                      </a:r>
                      <a:r>
                        <a:rPr lang="en-CA" sz="900" b="1" u="none" strike="noStrike" kern="1200" baseline="30000" noProof="0">
                          <a:solidFill>
                            <a:schemeClr val="tx1"/>
                          </a:solidFill>
                          <a:latin typeface="Aptos" panose="020B0004020202020204" pitchFamily="34" charset="0"/>
                          <a:ea typeface="+mn-ea"/>
                          <a:cs typeface="+mn-cs"/>
                        </a:rPr>
                        <a:t>nd</a:t>
                      </a:r>
                      <a:r>
                        <a:rPr lang="en-CA" sz="900" b="1" u="none" strike="noStrike" kern="1200" noProof="0">
                          <a:solidFill>
                            <a:schemeClr val="tx1"/>
                          </a:solidFill>
                          <a:latin typeface="Aptos" panose="020B0004020202020204" pitchFamily="34" charset="0"/>
                          <a:ea typeface="+mn-ea"/>
                          <a:cs typeface="+mn-cs"/>
                        </a:rPr>
                        <a:t>, 2026</a:t>
                      </a:r>
                    </a:p>
                  </a:txBody>
                  <a:tcPr marL="0" marR="0" marT="0" marB="0" anchor="ctr">
                    <a:lnL w="12700" cmpd="sng">
                      <a:noFill/>
                      <a:prstDash val="solid"/>
                    </a:lnL>
                    <a:lnR>
                      <a:noFill/>
                    </a:lnR>
                    <a:lnT>
                      <a:noFill/>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marL="0" algn="ctr" defTabSz="914377" rtl="0" eaLnBrk="1" latinLnBrk="0" hangingPunct="1"/>
                      <a:r>
                        <a:rPr lang="en-CA" sz="900" b="0" u="none" strike="noStrike" kern="1200" noProof="0">
                          <a:solidFill>
                            <a:schemeClr val="tx1"/>
                          </a:solidFill>
                          <a:latin typeface="Aptos" panose="020B0004020202020204" pitchFamily="34" charset="0"/>
                          <a:ea typeface="+mn-ea"/>
                          <a:cs typeface="+mn-cs"/>
                        </a:rPr>
                        <a:t>Gap</a:t>
                      </a:r>
                    </a:p>
                  </a:txBody>
                  <a:tcPr marL="0" marR="0" marT="0" marB="0" anchor="ctr">
                    <a:lnL w="12700" cmpd="sng">
                      <a:noFill/>
                      <a:prstDash val="solid"/>
                    </a:lnL>
                    <a:lnR>
                      <a:noFill/>
                    </a:lnR>
                    <a:lnT>
                      <a:noFill/>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487499304"/>
                  </a:ext>
                </a:extLst>
              </a:tr>
              <a:tr h="243414">
                <a:tc>
                  <a:txBody>
                    <a:bodyPr/>
                    <a:lstStyle/>
                    <a:p>
                      <a:pPr algn="r">
                        <a:lnSpc>
                          <a:spcPct val="90000"/>
                        </a:lnSpc>
                      </a:pPr>
                      <a:r>
                        <a:rPr lang="en-CA" sz="900" i="1" baseline="0" noProof="0">
                          <a:solidFill>
                            <a:schemeClr val="tx1"/>
                          </a:solidFill>
                          <a:latin typeface="Aptos" panose="020B0004020202020204" pitchFamily="34" charset="0"/>
                          <a:cs typeface="Century Gothic"/>
                        </a:rPr>
                        <a:t>Weighted n=</a:t>
                      </a:r>
                    </a:p>
                  </a:txBody>
                  <a:tcPr marL="16933" marR="16933" marT="18000" marB="1800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CA" sz="1000" b="1" i="1" u="none" strike="noStrike">
                          <a:solidFill>
                            <a:srgbClr val="000000"/>
                          </a:solidFill>
                          <a:effectLst/>
                          <a:latin typeface="Aptos" panose="020B0004020202020204" pitchFamily="34" charset="0"/>
                        </a:rPr>
                        <a:t>1,485</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algn="ctr" fontAlgn="ctr">
                        <a:buNone/>
                      </a:pPr>
                      <a:r>
                        <a:rPr lang="fr-CA" sz="1000" b="1" i="1" u="none" strike="noStrike">
                          <a:solidFill>
                            <a:srgbClr val="000000"/>
                          </a:solidFill>
                          <a:effectLst/>
                          <a:latin typeface="Aptos" panose="020B0004020202020204" pitchFamily="34" charset="0"/>
                        </a:rPr>
                        <a:t>1,267</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algn="ctr" fontAlgn="ctr">
                        <a:buNone/>
                      </a:pPr>
                      <a:r>
                        <a:rPr lang="fr-CA" sz="1000" b="1" i="1" u="none" strike="noStrike">
                          <a:solidFill>
                            <a:srgbClr val="000000"/>
                          </a:solidFill>
                          <a:effectLst/>
                          <a:latin typeface="Aptos" panose="020B0004020202020204" pitchFamily="34" charset="0"/>
                        </a:rPr>
                        <a:t>80</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287</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484</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80</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148</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187</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651</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616</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313</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409</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545</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542</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499</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221</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buNone/>
                      </a:pPr>
                      <a:r>
                        <a:rPr lang="en-CA" sz="1000" b="1" i="1" u="none" strike="noStrike" kern="1200" noProof="0">
                          <a:solidFill>
                            <a:srgbClr val="000000"/>
                          </a:solidFill>
                          <a:effectLst/>
                          <a:latin typeface="Aptos" panose="020B0004020202020204" pitchFamily="34" charset="0"/>
                          <a:ea typeface="+mn-ea"/>
                          <a:cs typeface="+mn-cs"/>
                        </a:rPr>
                        <a:t>1,423</a:t>
                      </a:r>
                    </a:p>
                  </a:txBody>
                  <a:tcPr marL="7620" marR="7620" marT="7620" marB="0" anchor="ctr">
                    <a:lnL>
                      <a:noFill/>
                    </a:lnL>
                    <a:lnR>
                      <a:noFill/>
                    </a:lnR>
                    <a:lnT w="6350" cap="flat" cmpd="sng" algn="ctr">
                      <a:solidFill>
                        <a:srgbClr val="21212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lvl="0" algn="ctr">
                        <a:lnSpc>
                          <a:spcPct val="90000"/>
                        </a:lnSpc>
                        <a:buNone/>
                      </a:pPr>
                      <a:endParaRPr lang="en-CA" sz="900" b="0" i="1" u="none" strike="noStrike" noProof="0">
                        <a:solidFill>
                          <a:schemeClr val="tx1"/>
                        </a:solidFill>
                        <a:latin typeface="Aptos" panose="020B0004020202020204" pitchFamily="34" charset="0"/>
                        <a:cs typeface="Century Gothic"/>
                      </a:endParaRPr>
                    </a:p>
                  </a:txBody>
                  <a:tcPr marL="0" marR="0" marT="18000" marB="18000" anchor="ctr">
                    <a:lnL>
                      <a:noFill/>
                    </a:lnL>
                    <a:lnR>
                      <a:noFill/>
                    </a:lnR>
                    <a:lnT w="6350" cap="flat" cmpd="sng" algn="ctr">
                      <a:solidFill>
                        <a:srgbClr val="21212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8174527"/>
                  </a:ext>
                </a:extLst>
              </a:tr>
              <a:tr h="203858">
                <a:tc>
                  <a:txBody>
                    <a:bodyPr/>
                    <a:lstStyle/>
                    <a:p>
                      <a:pPr marL="0" marR="0" lvl="0" indent="0" algn="r" defTabSz="914377" rtl="0" eaLnBrk="1" fontAlgn="auto" latinLnBrk="0" hangingPunct="1">
                        <a:lnSpc>
                          <a:spcPct val="90000"/>
                        </a:lnSpc>
                        <a:spcBef>
                          <a:spcPts val="0"/>
                        </a:spcBef>
                        <a:spcAft>
                          <a:spcPts val="0"/>
                        </a:spcAft>
                        <a:buClrTx/>
                        <a:buSzTx/>
                        <a:buFontTx/>
                        <a:buNone/>
                        <a:tabLst/>
                        <a:defRPr/>
                      </a:pPr>
                      <a:r>
                        <a:rPr lang="en-CA" sz="900" i="1" baseline="0" noProof="0">
                          <a:solidFill>
                            <a:schemeClr val="tx1"/>
                          </a:solidFill>
                          <a:latin typeface="Aptos" panose="020B0004020202020204" pitchFamily="34" charset="0"/>
                          <a:cs typeface="Century Gothic"/>
                        </a:rPr>
                        <a:t>Unweighted n=</a:t>
                      </a:r>
                    </a:p>
                  </a:txBody>
                  <a:tcPr marL="16933" marR="16933" marT="18000" marB="1800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fr-CA" sz="1000" b="1" i="1" u="none" strike="noStrike">
                          <a:solidFill>
                            <a:srgbClr val="000000"/>
                          </a:solidFill>
                          <a:effectLst/>
                          <a:latin typeface="Aptos" panose="020B0004020202020204" pitchFamily="34" charset="0"/>
                        </a:rPr>
                        <a:t>1,480</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algn="ctr" fontAlgn="ctr">
                        <a:buNone/>
                      </a:pPr>
                      <a:r>
                        <a:rPr lang="fr-CA" sz="1000" b="1" i="1" u="none" strike="noStrike">
                          <a:solidFill>
                            <a:srgbClr val="000000"/>
                          </a:solidFill>
                          <a:effectLst/>
                          <a:latin typeface="Aptos" panose="020B0004020202020204" pitchFamily="34" charset="0"/>
                        </a:rPr>
                        <a:t>1,290</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algn="ctr" fontAlgn="ctr">
                        <a:buNone/>
                      </a:pPr>
                      <a:r>
                        <a:rPr lang="fr-CA" sz="1000" b="1" i="1" u="none" strike="noStrike">
                          <a:solidFill>
                            <a:srgbClr val="000000"/>
                          </a:solidFill>
                          <a:effectLst/>
                          <a:latin typeface="Aptos" panose="020B0004020202020204" pitchFamily="34" charset="0"/>
                        </a:rPr>
                        <a:t>84</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341</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511</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106</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109</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139</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730</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560</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303</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386</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601</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555</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501</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000" b="1" i="1" u="none" strike="noStrike">
                          <a:solidFill>
                            <a:srgbClr val="000000"/>
                          </a:solidFill>
                          <a:effectLst/>
                          <a:latin typeface="Aptos" panose="020B0004020202020204" pitchFamily="34" charset="0"/>
                        </a:rPr>
                        <a:t>228</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buNone/>
                      </a:pPr>
                      <a:r>
                        <a:rPr lang="en-CA" sz="1000" b="1" i="1" u="none" strike="noStrike" kern="1200" noProof="0">
                          <a:solidFill>
                            <a:srgbClr val="000000"/>
                          </a:solidFill>
                          <a:effectLst/>
                          <a:latin typeface="Aptos" panose="020B0004020202020204" pitchFamily="34" charset="0"/>
                          <a:ea typeface="+mn-ea"/>
                          <a:cs typeface="+mn-cs"/>
                        </a:rPr>
                        <a:t>1,435</a:t>
                      </a:r>
                    </a:p>
                  </a:txBody>
                  <a:tcPr marL="7620" marR="7620" marT="762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lvl="0" algn="ctr">
                        <a:lnSpc>
                          <a:spcPct val="90000"/>
                        </a:lnSpc>
                        <a:buNone/>
                      </a:pPr>
                      <a:endParaRPr lang="en-CA" sz="900" b="0" i="1" u="none" strike="noStrike" noProof="0">
                        <a:solidFill>
                          <a:schemeClr val="tx1"/>
                        </a:solidFill>
                        <a:latin typeface="Aptos" panose="020B0004020202020204" pitchFamily="34" charset="0"/>
                        <a:cs typeface="Century Gothic"/>
                      </a:endParaRPr>
                    </a:p>
                  </a:txBody>
                  <a:tcPr marL="0" marR="0" marT="18000" marB="1800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6185841"/>
                  </a:ext>
                </a:extLst>
              </a:tr>
              <a:tr h="272578">
                <a:tc>
                  <a:txBody>
                    <a:bodyPr/>
                    <a:lstStyle/>
                    <a:p>
                      <a:pPr marL="0" algn="l" fontAlgn="b"/>
                      <a:r>
                        <a:rPr lang="en-CA" sz="1000" b="0" i="0" u="none" strike="noStrike" noProof="0">
                          <a:solidFill>
                            <a:srgbClr val="000000"/>
                          </a:solidFill>
                          <a:effectLst/>
                          <a:latin typeface="Aptos" panose="020B0004020202020204" pitchFamily="34" charset="0"/>
                        </a:rPr>
                        <a:t>… Mark Carney’s Liberal Party of Canada</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CA" sz="1100" b="1" i="0" u="none" strike="noStrike" noProof="0">
                          <a:solidFill>
                            <a:srgbClr val="000000"/>
                          </a:solidFill>
                          <a:effectLst/>
                          <a:latin typeface="Aptos" panose="020B0004020202020204" pitchFamily="34" charset="0"/>
                        </a:rPr>
                        <a:t>41%</a:t>
                      </a:r>
                    </a:p>
                  </a:txBody>
                  <a:tcPr marL="7620" marR="7620" marT="762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algn="ctr" fontAlgn="ctr">
                        <a:buNone/>
                      </a:pPr>
                      <a:r>
                        <a:rPr lang="fr-CA" sz="1100" b="1" i="0" u="none" strike="noStrike">
                          <a:solidFill>
                            <a:srgbClr val="000000"/>
                          </a:solidFill>
                          <a:effectLst/>
                          <a:latin typeface="Aptos" panose="020B0004020202020204" pitchFamily="34" charset="0"/>
                        </a:rPr>
                        <a:t>48%</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algn="ctr" fontAlgn="ctr">
                        <a:buNone/>
                      </a:pPr>
                      <a:r>
                        <a:rPr lang="fr-CA" sz="1100" b="0" i="0" u="none" strike="noStrike">
                          <a:solidFill>
                            <a:srgbClr val="000000"/>
                          </a:solidFill>
                          <a:effectLst/>
                          <a:latin typeface="Aptos" panose="020B0004020202020204" pitchFamily="34" charset="0"/>
                        </a:rPr>
                        <a:t>45%</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47%</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51%</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1" i="0" u="none" strike="noStrike">
                          <a:solidFill>
                            <a:srgbClr val="FF0000"/>
                          </a:solidFill>
                          <a:effectLst/>
                          <a:latin typeface="Aptos" panose="020B0004020202020204" pitchFamily="34" charset="0"/>
                        </a:rPr>
                        <a:t>35%</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41%</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55%</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46%</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51%</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1" i="0" u="none" strike="noStrike">
                          <a:solidFill>
                            <a:srgbClr val="FF0000"/>
                          </a:solidFill>
                          <a:effectLst/>
                          <a:latin typeface="Aptos" panose="020B0004020202020204" pitchFamily="34" charset="0"/>
                        </a:rPr>
                        <a:t>42%</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1" i="0" u="none" strike="noStrike">
                          <a:solidFill>
                            <a:srgbClr val="FF0000"/>
                          </a:solidFill>
                          <a:effectLst/>
                          <a:latin typeface="Aptos" panose="020B0004020202020204" pitchFamily="34" charset="0"/>
                        </a:rPr>
                        <a:t>40%</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1" i="0" u="none" strike="noStrike">
                          <a:solidFill>
                            <a:srgbClr val="008000"/>
                          </a:solidFill>
                          <a:effectLst/>
                          <a:latin typeface="Aptos" panose="020B0004020202020204" pitchFamily="34" charset="0"/>
                        </a:rPr>
                        <a:t>58%</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1" i="0" u="none" strike="noStrike">
                          <a:solidFill>
                            <a:srgbClr val="008000"/>
                          </a:solidFill>
                          <a:effectLst/>
                          <a:latin typeface="Aptos" panose="020B0004020202020204" pitchFamily="34" charset="0"/>
                        </a:rPr>
                        <a:t>52%</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48%</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1" i="0" u="none" strike="noStrike">
                          <a:solidFill>
                            <a:srgbClr val="FF0000"/>
                          </a:solidFill>
                          <a:effectLst/>
                          <a:latin typeface="Aptos" panose="020B0004020202020204" pitchFamily="34" charset="0"/>
                        </a:rPr>
                        <a:t>41%</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CA" sz="1100" b="1" i="0" u="none" strike="noStrike" noProof="0">
                          <a:solidFill>
                            <a:srgbClr val="000000"/>
                          </a:solidFill>
                          <a:effectLst/>
                          <a:latin typeface="Aptos" panose="020B0004020202020204" pitchFamily="34" charset="0"/>
                        </a:rPr>
                        <a:t>49%</a:t>
                      </a:r>
                    </a:p>
                  </a:txBody>
                  <a:tcPr marL="7620" marR="7620" marT="7620"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algn="ctr" fontAlgn="b"/>
                      <a:r>
                        <a:rPr lang="en-CA" sz="1100" b="0" i="1" u="none" strike="noStrike" kern="1200" noProof="0">
                          <a:solidFill>
                            <a:schemeClr val="tx1"/>
                          </a:solidFill>
                          <a:effectLst/>
                          <a:latin typeface="Aptos" panose="020B0004020202020204" pitchFamily="34" charset="0"/>
                          <a:ea typeface="+mn-ea"/>
                          <a:cs typeface="+mn-cs"/>
                        </a:rPr>
                        <a:t>-1</a:t>
                      </a:r>
                    </a:p>
                  </a:txBody>
                  <a:tcPr marL="11289" marR="11289" marT="18000" marB="1800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9822747"/>
                  </a:ext>
                </a:extLst>
              </a:tr>
              <a:tr h="288000">
                <a:tc>
                  <a:txBody>
                    <a:bodyPr/>
                    <a:lstStyle/>
                    <a:p>
                      <a:pPr marL="0" algn="l" fontAlgn="b"/>
                      <a:r>
                        <a:rPr lang="en-CA" sz="1000" b="0" i="0" u="none" strike="noStrike" noProof="0">
                          <a:solidFill>
                            <a:srgbClr val="000000"/>
                          </a:solidFill>
                          <a:effectLst/>
                          <a:latin typeface="Aptos" panose="020B0004020202020204" pitchFamily="34" charset="0"/>
                        </a:rPr>
                        <a:t>...Pierre Poilievre’s Conservative Party of Canada</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CA" sz="1100" b="1" i="0" u="none" strike="noStrike" noProof="0">
                          <a:solidFill>
                            <a:srgbClr val="000000"/>
                          </a:solidFill>
                          <a:effectLst/>
                          <a:latin typeface="Aptos" panose="020B0004020202020204" pitchFamily="34" charset="0"/>
                        </a:rPr>
                        <a:t>31%</a:t>
                      </a:r>
                    </a:p>
                  </a:txBody>
                  <a:tcPr marL="7620" marR="7620" marT="7620" marB="0" anchor="ctr">
                    <a:lnL>
                      <a:noFill/>
                    </a:lnL>
                    <a:lnR>
                      <a:noFill/>
                    </a:lnR>
                    <a:lnT w="6350" cap="flat" cmpd="sng" algn="ctr">
                      <a:solidFill>
                        <a:schemeClr val="tx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algn="ctr" fontAlgn="ctr">
                        <a:buNone/>
                      </a:pPr>
                      <a:r>
                        <a:rPr lang="fr-CA" sz="1100" b="1" i="0" u="none" strike="noStrike">
                          <a:solidFill>
                            <a:srgbClr val="000000"/>
                          </a:solidFill>
                          <a:effectLst/>
                          <a:latin typeface="Aptos" panose="020B0004020202020204" pitchFamily="34" charset="0"/>
                        </a:rPr>
                        <a:t>37%</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algn="ctr" fontAlgn="ctr">
                        <a:buNone/>
                      </a:pPr>
                      <a:r>
                        <a:rPr lang="fr-CA" sz="1100" b="0" i="0" u="none" strike="noStrike">
                          <a:solidFill>
                            <a:srgbClr val="000000"/>
                          </a:solidFill>
                          <a:effectLst/>
                          <a:latin typeface="Aptos" panose="020B0004020202020204" pitchFamily="34" charset="0"/>
                        </a:rPr>
                        <a:t>41%</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1" i="0" u="none" strike="noStrike">
                          <a:solidFill>
                            <a:srgbClr val="FF0000"/>
                          </a:solidFill>
                          <a:effectLst/>
                          <a:latin typeface="Aptos" panose="020B0004020202020204" pitchFamily="34" charset="0"/>
                        </a:rPr>
                        <a:t>18%</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40%</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1" i="0" u="none" strike="noStrike">
                          <a:solidFill>
                            <a:srgbClr val="008000"/>
                          </a:solidFill>
                          <a:effectLst/>
                          <a:latin typeface="Aptos" panose="020B0004020202020204" pitchFamily="34" charset="0"/>
                        </a:rPr>
                        <a:t>57%</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1" i="0" u="none" strike="noStrike">
                          <a:solidFill>
                            <a:srgbClr val="008000"/>
                          </a:solidFill>
                          <a:effectLst/>
                          <a:latin typeface="Aptos" panose="020B0004020202020204" pitchFamily="34" charset="0"/>
                        </a:rPr>
                        <a:t>52%</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34%</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1" i="0" u="none" strike="noStrike">
                          <a:solidFill>
                            <a:srgbClr val="008000"/>
                          </a:solidFill>
                          <a:effectLst/>
                          <a:latin typeface="Aptos" panose="020B0004020202020204" pitchFamily="34" charset="0"/>
                        </a:rPr>
                        <a:t>40%</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1" i="0" u="none" strike="noStrike">
                          <a:solidFill>
                            <a:srgbClr val="FF0000"/>
                          </a:solidFill>
                          <a:effectLst/>
                          <a:latin typeface="Aptos" panose="020B0004020202020204" pitchFamily="34" charset="0"/>
                        </a:rPr>
                        <a:t>33%</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39%</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1" i="0" u="none" strike="noStrike">
                          <a:solidFill>
                            <a:srgbClr val="008000"/>
                          </a:solidFill>
                          <a:effectLst/>
                          <a:latin typeface="Aptos" panose="020B0004020202020204" pitchFamily="34" charset="0"/>
                        </a:rPr>
                        <a:t>45%</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1" i="0" u="none" strike="noStrike">
                          <a:solidFill>
                            <a:srgbClr val="FF0000"/>
                          </a:solidFill>
                          <a:effectLst/>
                          <a:latin typeface="Aptos" panose="020B0004020202020204" pitchFamily="34" charset="0"/>
                        </a:rPr>
                        <a:t>29%</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1" i="0" u="none" strike="noStrike">
                          <a:solidFill>
                            <a:srgbClr val="FF0000"/>
                          </a:solidFill>
                          <a:effectLst/>
                          <a:latin typeface="Aptos" panose="020B0004020202020204" pitchFamily="34" charset="0"/>
                        </a:rPr>
                        <a:t>33%</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37%</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1" i="0" u="none" strike="noStrike">
                          <a:solidFill>
                            <a:srgbClr val="008000"/>
                          </a:solidFill>
                          <a:effectLst/>
                          <a:latin typeface="Aptos" panose="020B0004020202020204" pitchFamily="34" charset="0"/>
                        </a:rPr>
                        <a:t>46%</a:t>
                      </a:r>
                    </a:p>
                  </a:txBody>
                  <a:tcPr marL="6350" marR="6350" marT="6350" marB="0" anchor="ctr">
                    <a:lnL>
                      <a:noFill/>
                    </a:lnL>
                    <a:lnR>
                      <a:noFill/>
                    </a:lnR>
                    <a:lnT w="6350" cap="flat" cmpd="sng" algn="ctr">
                      <a:solidFill>
                        <a:schemeClr val="tx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CA" sz="1100" b="1" i="0" u="none" strike="noStrike" noProof="0">
                          <a:solidFill>
                            <a:srgbClr val="000000"/>
                          </a:solidFill>
                          <a:effectLst/>
                          <a:latin typeface="Aptos" panose="020B0004020202020204" pitchFamily="34" charset="0"/>
                        </a:rPr>
                        <a:t>35%</a:t>
                      </a:r>
                    </a:p>
                  </a:txBody>
                  <a:tcPr marL="7620" marR="7620" marT="7620" marB="0" anchor="ctr">
                    <a:lnL>
                      <a:noFill/>
                    </a:lnL>
                    <a:lnR>
                      <a:noFill/>
                    </a:lnR>
                    <a:lnT w="6350" cap="flat" cmpd="sng" algn="ctr">
                      <a:solidFill>
                        <a:schemeClr val="tx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algn="ctr" fontAlgn="b"/>
                      <a:r>
                        <a:rPr lang="en-CA" sz="1100" b="0" i="1" u="none" strike="noStrike" noProof="0">
                          <a:solidFill>
                            <a:schemeClr val="tx1"/>
                          </a:solidFill>
                          <a:effectLst/>
                          <a:latin typeface="Aptos" panose="020B0004020202020204" pitchFamily="34" charset="0"/>
                        </a:rPr>
                        <a:t>+2</a:t>
                      </a:r>
                    </a:p>
                  </a:txBody>
                  <a:tcPr marL="11289" marR="11289" marT="18000" marB="18000" anchor="ctr">
                    <a:lnL>
                      <a:noFill/>
                    </a:lnL>
                    <a:lnR>
                      <a:noFill/>
                    </a:lnR>
                    <a:lnT w="6350" cap="flat" cmpd="sng" algn="ctr">
                      <a:solidFill>
                        <a:schemeClr val="tx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6699878"/>
                  </a:ext>
                </a:extLst>
              </a:tr>
              <a:tr h="288000">
                <a:tc>
                  <a:txBody>
                    <a:bodyPr/>
                    <a:lstStyle/>
                    <a:p>
                      <a:pPr marL="0" algn="l" fontAlgn="b"/>
                      <a:r>
                        <a:rPr lang="en-CA" sz="1000" b="0" i="0" u="none" strike="noStrike" noProof="0">
                          <a:solidFill>
                            <a:srgbClr val="000000"/>
                          </a:solidFill>
                          <a:effectLst/>
                          <a:latin typeface="Aptos"/>
                        </a:rPr>
                        <a:t>... Ari Lewis’ New Democratic Party of Canada</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CA" sz="1100" b="1" i="0" u="none" strike="noStrike" noProof="0">
                          <a:solidFill>
                            <a:srgbClr val="000000"/>
                          </a:solidFill>
                          <a:effectLst/>
                          <a:latin typeface="Aptos" panose="020B0004020202020204" pitchFamily="34" charset="0"/>
                        </a:rPr>
                        <a:t>5%</a:t>
                      </a:r>
                    </a:p>
                  </a:txBody>
                  <a:tcPr marL="7620" marR="7620" marT="762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algn="ctr" fontAlgn="ctr">
                        <a:buNone/>
                      </a:pPr>
                      <a:r>
                        <a:rPr lang="fr-CA" sz="1100" b="1" i="0" u="none" strike="noStrike">
                          <a:solidFill>
                            <a:srgbClr val="000000"/>
                          </a:solidFill>
                          <a:effectLst/>
                          <a:latin typeface="Aptos" panose="020B0004020202020204" pitchFamily="34" charset="0"/>
                        </a:rPr>
                        <a:t>6%</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algn="ctr" fontAlgn="ctr">
                        <a:buNone/>
                      </a:pPr>
                      <a:r>
                        <a:rPr lang="fr-CA" sz="1100" b="0" i="0" u="none" strike="noStrike">
                          <a:solidFill>
                            <a:srgbClr val="000000"/>
                          </a:solidFill>
                          <a:effectLst/>
                          <a:latin typeface="Aptos" panose="020B0004020202020204" pitchFamily="34" charset="0"/>
                        </a:rPr>
                        <a:t>10%</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4%</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7%</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6%</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3%</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10%</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6%</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7%</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1" i="0" u="none" strike="noStrike">
                          <a:solidFill>
                            <a:srgbClr val="008000"/>
                          </a:solidFill>
                          <a:effectLst/>
                          <a:latin typeface="Aptos" panose="020B0004020202020204" pitchFamily="34" charset="0"/>
                        </a:rPr>
                        <a:t>12%</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7%</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1" i="0" u="none" strike="noStrike">
                          <a:solidFill>
                            <a:srgbClr val="FF0000"/>
                          </a:solidFill>
                          <a:effectLst/>
                          <a:latin typeface="Aptos" panose="020B0004020202020204" pitchFamily="34" charset="0"/>
                        </a:rPr>
                        <a:t>3%</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7%</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7%</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5%</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CA" sz="1100" b="1" i="0" u="none" strike="noStrike" noProof="0">
                          <a:solidFill>
                            <a:srgbClr val="000000"/>
                          </a:solidFill>
                          <a:effectLst/>
                          <a:latin typeface="Aptos" panose="020B0004020202020204" pitchFamily="34" charset="0"/>
                        </a:rPr>
                        <a:t>5%</a:t>
                      </a:r>
                    </a:p>
                  </a:txBody>
                  <a:tcPr marL="7620" marR="7620" marT="762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algn="ctr" fontAlgn="b"/>
                      <a:r>
                        <a:rPr lang="en-CA" sz="1100" b="0" i="1" u="none" strike="noStrike" kern="1200" noProof="0">
                          <a:solidFill>
                            <a:schemeClr val="tx1"/>
                          </a:solidFill>
                          <a:effectLst/>
                          <a:latin typeface="Aptos" panose="020B0004020202020204" pitchFamily="34" charset="0"/>
                          <a:ea typeface="+mn-ea"/>
                          <a:cs typeface="+mn-cs"/>
                        </a:rPr>
                        <a:t>+1</a:t>
                      </a:r>
                    </a:p>
                  </a:txBody>
                  <a:tcPr marL="11289" marR="11289" marT="18000" marB="1800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1662513"/>
                  </a:ext>
                </a:extLst>
              </a:tr>
              <a:tr h="288000">
                <a:tc>
                  <a:txBody>
                    <a:bodyPr/>
                    <a:lstStyle/>
                    <a:p>
                      <a:pPr marL="0" algn="l" fontAlgn="b"/>
                      <a:r>
                        <a:rPr lang="en-CA" sz="1000" b="0" i="0" u="none" strike="noStrike" noProof="0">
                          <a:solidFill>
                            <a:srgbClr val="000000"/>
                          </a:solidFill>
                          <a:effectLst/>
                          <a:latin typeface="Aptos" panose="020B0004020202020204" pitchFamily="34" charset="0"/>
                        </a:rPr>
                        <a:t>... Yves-François Blanchet’s Bloc Québécois </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CA" sz="1100" b="1" i="0" u="none" strike="noStrike" noProof="0">
                          <a:solidFill>
                            <a:srgbClr val="000000"/>
                          </a:solidFill>
                          <a:effectLst/>
                          <a:latin typeface="Aptos" panose="020B0004020202020204" pitchFamily="34" charset="0"/>
                        </a:rPr>
                        <a:t>5%</a:t>
                      </a:r>
                    </a:p>
                  </a:txBody>
                  <a:tcPr marL="7620" marR="7620" marT="762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algn="ctr" fontAlgn="ctr">
                        <a:buNone/>
                      </a:pPr>
                      <a:r>
                        <a:rPr lang="fr-CA" sz="1100" b="1" i="0" u="none" strike="noStrike">
                          <a:solidFill>
                            <a:srgbClr val="000000"/>
                          </a:solidFill>
                          <a:effectLst/>
                          <a:latin typeface="Aptos" panose="020B0004020202020204" pitchFamily="34" charset="0"/>
                        </a:rPr>
                        <a:t>6%</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algn="ctr" fontAlgn="ctr">
                        <a:buNone/>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endParaRPr lang="fr-CA" sz="1100" b="1" i="0" u="none" strike="noStrike">
                        <a:solidFill>
                          <a:srgbClr val="FF0000"/>
                        </a:solidFill>
                        <a:effectLst/>
                        <a:latin typeface="Aptos" panose="020B0004020202020204" pitchFamily="34" charset="0"/>
                      </a:endParaRP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1" i="0" u="none" strike="noStrike">
                          <a:solidFill>
                            <a:srgbClr val="008000"/>
                          </a:solidFill>
                          <a:effectLst/>
                          <a:latin typeface="Aptos" panose="020B0004020202020204" pitchFamily="34" charset="0"/>
                        </a:rPr>
                        <a:t>27%</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endParaRPr lang="fr-CA" sz="1100" b="1" i="0" u="none" strike="noStrike">
                        <a:solidFill>
                          <a:srgbClr val="FF0000"/>
                        </a:solidFill>
                        <a:effectLst/>
                        <a:latin typeface="Aptos" panose="020B0004020202020204" pitchFamily="34" charset="0"/>
                      </a:endParaRP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endParaRPr lang="fr-CA" sz="1100" b="1" i="0" u="none" strike="noStrike">
                        <a:solidFill>
                          <a:srgbClr val="FF0000"/>
                        </a:solidFill>
                        <a:effectLst/>
                        <a:latin typeface="Aptos" panose="020B0004020202020204" pitchFamily="34" charset="0"/>
                      </a:endParaRP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endParaRPr lang="fr-CA" sz="1100" b="1" i="0" u="none" strike="noStrike">
                        <a:solidFill>
                          <a:srgbClr val="FF0000"/>
                        </a:solidFill>
                        <a:effectLst/>
                        <a:latin typeface="Aptos" panose="020B0004020202020204" pitchFamily="34" charset="0"/>
                      </a:endParaRP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endParaRPr lang="fr-CA" sz="1100" b="1" i="0" u="none" strike="noStrike">
                        <a:solidFill>
                          <a:srgbClr val="FF0000"/>
                        </a:solidFill>
                        <a:effectLst/>
                        <a:latin typeface="Aptos" panose="020B0004020202020204" pitchFamily="34" charset="0"/>
                      </a:endParaRP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endParaRPr lang="fr-CA" sz="1100" b="0" i="0" u="none" strike="noStrike">
                        <a:solidFill>
                          <a:srgbClr val="000000"/>
                        </a:solidFill>
                        <a:effectLst/>
                        <a:latin typeface="Aptos" panose="020B0004020202020204" pitchFamily="34" charset="0"/>
                      </a:endParaRP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endParaRPr lang="fr-CA" sz="1100" b="0" i="0" u="none" strike="noStrike">
                        <a:solidFill>
                          <a:srgbClr val="000000"/>
                        </a:solidFill>
                        <a:effectLst/>
                        <a:latin typeface="Aptos" panose="020B0004020202020204" pitchFamily="34" charset="0"/>
                      </a:endParaRP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endParaRPr lang="fr-CA" sz="1100" b="0" i="0" u="none" strike="noStrike">
                        <a:solidFill>
                          <a:srgbClr val="000000"/>
                        </a:solidFill>
                        <a:effectLst/>
                        <a:latin typeface="Aptos" panose="020B0004020202020204" pitchFamily="34" charset="0"/>
                      </a:endParaRP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endParaRPr lang="fr-CA" sz="1100" b="0" i="0" u="none" strike="noStrike">
                        <a:solidFill>
                          <a:srgbClr val="000000"/>
                        </a:solidFill>
                        <a:effectLst/>
                        <a:latin typeface="Aptos" panose="020B0004020202020204" pitchFamily="34" charset="0"/>
                      </a:endParaRP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endParaRPr lang="fr-CA" sz="1100" b="1" i="0" u="none" strike="noStrike">
                        <a:solidFill>
                          <a:srgbClr val="008000"/>
                        </a:solidFill>
                        <a:effectLst/>
                        <a:latin typeface="Aptos" panose="020B0004020202020204" pitchFamily="34" charset="0"/>
                      </a:endParaRP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endParaRPr lang="fr-CA" sz="1100" b="0" i="0" u="none" strike="noStrike">
                        <a:solidFill>
                          <a:srgbClr val="000000"/>
                        </a:solidFill>
                        <a:effectLst/>
                        <a:latin typeface="Aptos" panose="020B0004020202020204" pitchFamily="34" charset="0"/>
                      </a:endParaRP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endParaRPr lang="fr-CA" sz="1100" b="0" i="0" u="none" strike="noStrike">
                        <a:solidFill>
                          <a:srgbClr val="000000"/>
                        </a:solidFill>
                        <a:effectLst/>
                        <a:latin typeface="Aptos" panose="020B0004020202020204" pitchFamily="34" charset="0"/>
                      </a:endParaRP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endParaRPr lang="fr-CA" sz="1100" b="0" i="0" u="none" strike="noStrike">
                        <a:solidFill>
                          <a:srgbClr val="000000"/>
                        </a:solidFill>
                        <a:effectLst/>
                        <a:latin typeface="Aptos" panose="020B0004020202020204" pitchFamily="34" charset="0"/>
                      </a:endParaRP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CA" sz="1100" b="1" i="0" u="none" strike="noStrike" noProof="0">
                          <a:solidFill>
                            <a:srgbClr val="000000"/>
                          </a:solidFill>
                          <a:effectLst/>
                          <a:latin typeface="Aptos" panose="020B0004020202020204" pitchFamily="34" charset="0"/>
                        </a:rPr>
                        <a:t>5%</a:t>
                      </a:r>
                    </a:p>
                  </a:txBody>
                  <a:tcPr marL="7620" marR="7620" marT="762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algn="ctr" fontAlgn="b"/>
                      <a:r>
                        <a:rPr lang="en-CA" sz="1100" b="0" i="1" u="none" strike="noStrike" kern="1200" noProof="0">
                          <a:solidFill>
                            <a:schemeClr val="tx1"/>
                          </a:solidFill>
                          <a:effectLst/>
                          <a:latin typeface="Aptos" panose="020B0004020202020204" pitchFamily="34" charset="0"/>
                          <a:ea typeface="+mn-ea"/>
                          <a:cs typeface="+mn-cs"/>
                        </a:rPr>
                        <a:t>+1</a:t>
                      </a:r>
                    </a:p>
                  </a:txBody>
                  <a:tcPr marL="11289" marR="11289" marT="18000" marB="1800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1751960"/>
                  </a:ext>
                </a:extLst>
              </a:tr>
              <a:tr h="288000">
                <a:tc>
                  <a:txBody>
                    <a:bodyPr/>
                    <a:lstStyle/>
                    <a:p>
                      <a:pPr marL="0" algn="l" fontAlgn="b"/>
                      <a:r>
                        <a:rPr lang="en-CA" sz="1000" b="0" i="0" u="none" strike="noStrike" noProof="0">
                          <a:solidFill>
                            <a:srgbClr val="000000"/>
                          </a:solidFill>
                          <a:effectLst/>
                          <a:latin typeface="Aptos" panose="020B0004020202020204" pitchFamily="34" charset="0"/>
                        </a:rPr>
                        <a:t>... Elizabeth May’s Green Party of Canada</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CA" sz="1100" b="1" i="0" u="none" strike="noStrike" noProof="0">
                          <a:solidFill>
                            <a:srgbClr val="000000"/>
                          </a:solidFill>
                          <a:effectLst/>
                          <a:latin typeface="Aptos" panose="020B0004020202020204" pitchFamily="34" charset="0"/>
                        </a:rPr>
                        <a:t>2%</a:t>
                      </a:r>
                    </a:p>
                  </a:txBody>
                  <a:tcPr marL="7620" marR="7620" marT="762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algn="ctr" fontAlgn="ctr">
                        <a:buNone/>
                      </a:pPr>
                      <a:r>
                        <a:rPr lang="fr-CA" sz="1100" b="1" i="0" u="none" strike="noStrike">
                          <a:solidFill>
                            <a:srgbClr val="000000"/>
                          </a:solidFill>
                          <a:effectLst/>
                          <a:latin typeface="Aptos" panose="020B0004020202020204" pitchFamily="34" charset="0"/>
                        </a:rPr>
                        <a:t>2%</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algn="ctr" fontAlgn="ctr">
                        <a:buNone/>
                      </a:pPr>
                      <a:r>
                        <a:rPr lang="fr-CA" sz="1100" b="0" i="0" u="none" strike="noStrike">
                          <a:solidFill>
                            <a:srgbClr val="000000"/>
                          </a:solidFill>
                          <a:effectLst/>
                          <a:latin typeface="Aptos" panose="020B0004020202020204" pitchFamily="34" charset="0"/>
                        </a:rPr>
                        <a:t>4%</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3%</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1%</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1%</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1%</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1%</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2%</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2%</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1%</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1" i="0" u="none" strike="noStrike">
                          <a:solidFill>
                            <a:srgbClr val="008000"/>
                          </a:solidFill>
                          <a:effectLst/>
                          <a:latin typeface="Aptos" panose="020B0004020202020204" pitchFamily="34" charset="0"/>
                        </a:rPr>
                        <a:t>4%</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1%</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2%</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2%</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1%</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CA" sz="1100" b="1" i="0" u="none" strike="noStrike" noProof="0">
                          <a:solidFill>
                            <a:srgbClr val="000000"/>
                          </a:solidFill>
                          <a:effectLst/>
                          <a:latin typeface="Aptos" panose="020B0004020202020204" pitchFamily="34" charset="0"/>
                        </a:rPr>
                        <a:t>3%</a:t>
                      </a:r>
                    </a:p>
                  </a:txBody>
                  <a:tcPr marL="7620" marR="7620" marT="762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algn="ctr" fontAlgn="b"/>
                      <a:r>
                        <a:rPr lang="en-CA" sz="1100" b="0" i="1" u="none" strike="noStrike" noProof="0">
                          <a:solidFill>
                            <a:schemeClr val="tx1"/>
                          </a:solidFill>
                          <a:effectLst/>
                          <a:latin typeface="Aptos" panose="020B0004020202020204" pitchFamily="34" charset="0"/>
                        </a:rPr>
                        <a:t>-1</a:t>
                      </a:r>
                    </a:p>
                  </a:txBody>
                  <a:tcPr marL="11289" marR="11289" marT="18000" marB="1800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7559119"/>
                  </a:ext>
                </a:extLst>
              </a:tr>
              <a:tr h="288000">
                <a:tc>
                  <a:txBody>
                    <a:bodyPr/>
                    <a:lstStyle/>
                    <a:p>
                      <a:pPr marL="0" algn="l" fontAlgn="b"/>
                      <a:r>
                        <a:rPr lang="en-CA" sz="1000" b="0" i="0" u="none" strike="noStrike" noProof="0">
                          <a:solidFill>
                            <a:srgbClr val="000000"/>
                          </a:solidFill>
                          <a:effectLst/>
                          <a:latin typeface="Aptos" panose="020B0004020202020204" pitchFamily="34" charset="0"/>
                        </a:rPr>
                        <a:t>… another party</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CA" sz="1100" b="1" i="0" u="none" strike="noStrike" noProof="0">
                          <a:solidFill>
                            <a:srgbClr val="000000"/>
                          </a:solidFill>
                          <a:effectLst/>
                          <a:latin typeface="Aptos" panose="020B0004020202020204" pitchFamily="34" charset="0"/>
                        </a:rPr>
                        <a:t>1%</a:t>
                      </a:r>
                    </a:p>
                  </a:txBody>
                  <a:tcPr marL="7620" marR="7620" marT="762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algn="ctr" fontAlgn="ctr">
                        <a:buNone/>
                      </a:pPr>
                      <a:r>
                        <a:rPr lang="fr-CA" sz="1100" b="1" i="0" u="none" strike="noStrike">
                          <a:solidFill>
                            <a:srgbClr val="000000"/>
                          </a:solidFill>
                          <a:effectLst/>
                          <a:latin typeface="Aptos" panose="020B0004020202020204" pitchFamily="34" charset="0"/>
                        </a:rPr>
                        <a:t>1%</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algn="ctr" fontAlgn="ctr">
                        <a:buNone/>
                      </a:pPr>
                      <a:r>
                        <a:rPr lang="fr-CA" sz="1100" b="1" i="0" u="none" strike="noStrike">
                          <a:solidFill>
                            <a:srgbClr val="FF0000"/>
                          </a:solidFill>
                          <a:effectLst/>
                          <a:latin typeface="Aptos" panose="020B0004020202020204" pitchFamily="34" charset="0"/>
                        </a:rPr>
                        <a:t>0%</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0%</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0%</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1%</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3%</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0%</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1%</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0%</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1%</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0%</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0%</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0%</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1%</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r>
                        <a:rPr lang="fr-CA" sz="1100" b="0" i="0" u="none" strike="noStrike">
                          <a:solidFill>
                            <a:srgbClr val="000000"/>
                          </a:solidFill>
                          <a:effectLst/>
                          <a:latin typeface="Aptos" panose="020B0004020202020204" pitchFamily="34" charset="0"/>
                        </a:rPr>
                        <a:t>1%</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CA" sz="1100" b="1" i="0" u="none" strike="noStrike" noProof="0">
                          <a:solidFill>
                            <a:srgbClr val="000000"/>
                          </a:solidFill>
                          <a:effectLst/>
                          <a:latin typeface="Aptos" panose="020B0004020202020204" pitchFamily="34" charset="0"/>
                        </a:rPr>
                        <a:t>2%</a:t>
                      </a:r>
                    </a:p>
                  </a:txBody>
                  <a:tcPr marL="7620" marR="7620" marT="762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marL="0" algn="ctr" defTabSz="685800" rtl="0" eaLnBrk="1" fontAlgn="b" latinLnBrk="0" hangingPunct="1"/>
                      <a:r>
                        <a:rPr lang="en-CA" sz="1100" b="0" i="1" u="none" strike="noStrike" kern="1200" noProof="0">
                          <a:solidFill>
                            <a:schemeClr val="tx1"/>
                          </a:solidFill>
                          <a:effectLst/>
                          <a:latin typeface="Aptos" panose="020B0004020202020204" pitchFamily="34" charset="0"/>
                          <a:ea typeface="+mn-ea"/>
                          <a:cs typeface="+mn-cs"/>
                        </a:rPr>
                        <a:t>-1</a:t>
                      </a:r>
                    </a:p>
                  </a:txBody>
                  <a:tcPr marL="11289" marR="11289" marT="18000" marB="1800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7597248"/>
                  </a:ext>
                </a:extLst>
              </a:tr>
              <a:tr h="288000">
                <a:tc>
                  <a:txBody>
                    <a:bodyPr/>
                    <a:lstStyle/>
                    <a:p>
                      <a:pPr algn="l" fontAlgn="ctr"/>
                      <a:r>
                        <a:rPr lang="en-CA" sz="1000" b="0" u="none" strike="noStrike" kern="1200" noProof="0">
                          <a:solidFill>
                            <a:schemeClr val="tx1"/>
                          </a:solidFill>
                          <a:effectLst/>
                          <a:latin typeface="Aptos" panose="020B0004020202020204" pitchFamily="34" charset="0"/>
                          <a:ea typeface="+mn-ea"/>
                          <a:cs typeface="+mn-cs"/>
                        </a:rPr>
                        <a:t>I would not vote</a:t>
                      </a:r>
                    </a:p>
                  </a:txBody>
                  <a:tcPr marL="0" marR="0" marT="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CA" sz="1100" b="1" i="0" u="none" strike="noStrike" noProof="0">
                          <a:solidFill>
                            <a:srgbClr val="000000"/>
                          </a:solidFill>
                          <a:effectLst/>
                          <a:latin typeface="Aptos" panose="020B0004020202020204" pitchFamily="34" charset="0"/>
                        </a:rPr>
                        <a:t>4%</a:t>
                      </a:r>
                    </a:p>
                  </a:txBody>
                  <a:tcPr marL="7620" marR="7620" marT="762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417"/>
                  </a:ext>
                </a:extLst>
              </a:tr>
              <a:tr h="288000">
                <a:tc>
                  <a:txBody>
                    <a:bodyPr/>
                    <a:lstStyle/>
                    <a:p>
                      <a:pPr algn="l">
                        <a:spcAft>
                          <a:spcPts val="0"/>
                        </a:spcAft>
                        <a:tabLst>
                          <a:tab pos="1082675" algn="r"/>
                        </a:tabLst>
                      </a:pPr>
                      <a:r>
                        <a:rPr lang="en-CA" sz="1000" b="0" u="none" strike="noStrike" kern="1200" noProof="0">
                          <a:solidFill>
                            <a:schemeClr val="tx1"/>
                          </a:solidFill>
                          <a:effectLst/>
                          <a:latin typeface="Aptos" panose="020B0004020202020204" pitchFamily="34" charset="0"/>
                          <a:ea typeface="+mn-ea"/>
                          <a:cs typeface="+mn-cs"/>
                        </a:rPr>
                        <a:t>I would cancel my vote</a:t>
                      </a:r>
                    </a:p>
                  </a:txBody>
                  <a:tcPr marL="0" marR="0" marT="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CA" sz="1100" b="1" i="0" u="none" strike="noStrike" noProof="0">
                          <a:solidFill>
                            <a:srgbClr val="000000"/>
                          </a:solidFill>
                          <a:effectLst/>
                          <a:latin typeface="Aptos" panose="020B0004020202020204" pitchFamily="34" charset="0"/>
                        </a:rPr>
                        <a:t>1%</a:t>
                      </a:r>
                    </a:p>
                  </a:txBody>
                  <a:tcPr marL="7620" marR="7620" marT="762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4897165"/>
                  </a:ext>
                </a:extLst>
              </a:tr>
              <a:tr h="288000">
                <a:tc>
                  <a:txBody>
                    <a:bodyPr/>
                    <a:lstStyle/>
                    <a:p>
                      <a:pPr algn="l">
                        <a:spcAft>
                          <a:spcPts val="0"/>
                        </a:spcAft>
                        <a:tabLst>
                          <a:tab pos="1082675" algn="r"/>
                        </a:tabLst>
                      </a:pPr>
                      <a:r>
                        <a:rPr lang="en-CA" sz="1000" b="0" u="none" strike="noStrike" kern="1200" noProof="0">
                          <a:solidFill>
                            <a:schemeClr val="tx1"/>
                          </a:solidFill>
                          <a:effectLst/>
                          <a:latin typeface="Aptos" panose="020B0004020202020204" pitchFamily="34" charset="0"/>
                          <a:ea typeface="+mn-ea"/>
                          <a:cs typeface="+mn-cs"/>
                        </a:rPr>
                        <a:t>I don’t know</a:t>
                      </a:r>
                    </a:p>
                  </a:txBody>
                  <a:tcPr marL="0" marR="0" marT="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CA" sz="1100" b="1" i="0" u="none" strike="noStrike" noProof="0">
                          <a:solidFill>
                            <a:srgbClr val="000000"/>
                          </a:solidFill>
                          <a:effectLst/>
                          <a:latin typeface="Aptos" panose="020B0004020202020204" pitchFamily="34" charset="0"/>
                        </a:rPr>
                        <a:t>8%</a:t>
                      </a:r>
                    </a:p>
                  </a:txBody>
                  <a:tcPr marL="7620" marR="7620" marT="762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6350" cap="flat" cmpd="sng" algn="ctr">
                      <a:solidFill>
                        <a:srgbClr val="21212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0330415"/>
                  </a:ext>
                </a:extLst>
              </a:tr>
              <a:tr h="288000">
                <a:tc>
                  <a:txBody>
                    <a:bodyPr/>
                    <a:lstStyle/>
                    <a:p>
                      <a:pPr algn="l">
                        <a:spcAft>
                          <a:spcPts val="0"/>
                        </a:spcAft>
                        <a:tabLst>
                          <a:tab pos="1082675" algn="r"/>
                        </a:tabLst>
                      </a:pPr>
                      <a:r>
                        <a:rPr lang="en-CA" sz="1000" b="0" u="none" strike="noStrike" kern="1200" noProof="0">
                          <a:solidFill>
                            <a:schemeClr val="tx1"/>
                          </a:solidFill>
                          <a:effectLst/>
                          <a:latin typeface="Aptos" panose="020B0004020202020204" pitchFamily="34" charset="0"/>
                          <a:ea typeface="+mn-ea"/>
                          <a:cs typeface="+mn-cs"/>
                        </a:rPr>
                        <a:t>Refusal</a:t>
                      </a:r>
                    </a:p>
                  </a:txBody>
                  <a:tcPr marL="0" marR="0" marT="0" marB="0" anchor="ctr">
                    <a:lnL>
                      <a:noFill/>
                    </a:lnL>
                    <a:lnR>
                      <a:noFill/>
                    </a:lnR>
                    <a:lnT w="6350" cap="flat" cmpd="sng" algn="ctr">
                      <a:solidFill>
                        <a:srgbClr val="21212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CA" sz="1100" b="1" i="0" u="none" strike="noStrike" noProof="0">
                          <a:solidFill>
                            <a:srgbClr val="000000"/>
                          </a:solidFill>
                          <a:effectLst/>
                          <a:latin typeface="Aptos" panose="020B0004020202020204" pitchFamily="34" charset="0"/>
                        </a:rPr>
                        <a:t>2%</a:t>
                      </a:r>
                    </a:p>
                  </a:txBody>
                  <a:tcPr marL="7620" marR="7620" marT="7620" marB="0" anchor="ctr">
                    <a:lnL>
                      <a:noFill/>
                    </a:lnL>
                    <a:lnR>
                      <a:noFill/>
                    </a:lnR>
                    <a:lnT w="6350" cap="flat" cmpd="sng" algn="ctr">
                      <a:solidFill>
                        <a:srgbClr val="21212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txBody>
                  <a:tcPr marL="6350" marR="6350" marT="6350" marB="0" anchor="ctr">
                    <a:lnL>
                      <a:noFill/>
                    </a:lnL>
                    <a:lnR>
                      <a:noFill/>
                    </a:lnR>
                    <a:lnT w="6350" cap="flat" cmpd="sng" algn="ctr">
                      <a:solidFill>
                        <a:srgbClr val="21212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6058682"/>
                  </a:ext>
                </a:extLst>
              </a:tr>
            </a:tbl>
          </a:graphicData>
        </a:graphic>
      </p:graphicFrame>
    </p:spTree>
    <p:extLst>
      <p:ext uri="{BB962C8B-B14F-4D97-AF65-F5344CB8AC3E}">
        <p14:creationId xmlns:p14="http://schemas.microsoft.com/office/powerpoint/2010/main" val="2292277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545CB-3A32-ED57-5F02-CC80E8B40EC5}"/>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9F3E760A-AB88-3153-668B-E0D3C60BCCC4}"/>
              </a:ext>
            </a:extLst>
          </p:cNvPr>
          <p:cNvSpPr>
            <a:spLocks noGrp="1"/>
          </p:cNvSpPr>
          <p:nvPr>
            <p:ph type="sldNum" sz="quarter" idx="12"/>
            <p:custDataLst>
              <p:tags r:id="rId1"/>
            </p:custDataLst>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sp>
        <p:nvSpPr>
          <p:cNvPr id="6" name="Text Placeholder 4">
            <a:extLst>
              <a:ext uri="{FF2B5EF4-FFF2-40B4-BE49-F238E27FC236}">
                <a16:creationId xmlns:a16="http://schemas.microsoft.com/office/drawing/2014/main" id="{698B3409-2959-7E23-823A-59B9A5204EAB}"/>
              </a:ext>
            </a:extLst>
          </p:cNvPr>
          <p:cNvSpPr txBox="1">
            <a:spLocks/>
          </p:cNvSpPr>
          <p:nvPr>
            <p:custDataLst>
              <p:tags r:id="rId2"/>
            </p:custDataLst>
          </p:nvPr>
        </p:nvSpPr>
        <p:spPr>
          <a:xfrm>
            <a:off x="450576" y="657226"/>
            <a:ext cx="8742363" cy="3587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77">
              <a:defRPr/>
            </a:pPr>
            <a:r>
              <a:rPr lang="en-CA" noProof="0">
                <a:solidFill>
                  <a:srgbClr val="212121"/>
                </a:solidFill>
              </a:rPr>
              <a:t>Evolution of Voting Intentions in Canada</a:t>
            </a:r>
          </a:p>
        </p:txBody>
      </p:sp>
      <p:graphicFrame>
        <p:nvGraphicFramePr>
          <p:cNvPr id="5" name="Espace réservé du contenu 5">
            <a:extLst>
              <a:ext uri="{FF2B5EF4-FFF2-40B4-BE49-F238E27FC236}">
                <a16:creationId xmlns:a16="http://schemas.microsoft.com/office/drawing/2014/main" id="{0320866F-0ABD-CFFC-9D70-F6DA92AC1230}"/>
              </a:ext>
            </a:extLst>
          </p:cNvPr>
          <p:cNvGraphicFramePr>
            <a:graphicFrameLocks/>
          </p:cNvGraphicFramePr>
          <p:nvPr>
            <p:custDataLst>
              <p:tags r:id="rId3"/>
            </p:custDataLst>
            <p:extLst>
              <p:ext uri="{D42A27DB-BD31-4B8C-83A1-F6EECF244321}">
                <p14:modId xmlns:p14="http://schemas.microsoft.com/office/powerpoint/2010/main" val="3181045081"/>
              </p:ext>
            </p:extLst>
          </p:nvPr>
        </p:nvGraphicFramePr>
        <p:xfrm>
          <a:off x="-416561" y="1435434"/>
          <a:ext cx="12608559" cy="5339066"/>
        </p:xfrm>
        <a:graphic>
          <a:graphicData uri="http://schemas.openxmlformats.org/drawingml/2006/chart">
            <c:chart xmlns:c="http://schemas.openxmlformats.org/drawingml/2006/chart" xmlns:r="http://schemas.openxmlformats.org/officeDocument/2006/relationships" r:id="rId20"/>
          </a:graphicData>
        </a:graphic>
      </p:graphicFrame>
      <p:grpSp>
        <p:nvGrpSpPr>
          <p:cNvPr id="20" name="Groupe 19">
            <a:extLst>
              <a:ext uri="{FF2B5EF4-FFF2-40B4-BE49-F238E27FC236}">
                <a16:creationId xmlns:a16="http://schemas.microsoft.com/office/drawing/2014/main" id="{C6F29FCA-FBE9-52A8-336C-18168DF0B6CE}"/>
              </a:ext>
            </a:extLst>
          </p:cNvPr>
          <p:cNvGrpSpPr/>
          <p:nvPr>
            <p:custDataLst>
              <p:tags r:id="rId4"/>
            </p:custDataLst>
          </p:nvPr>
        </p:nvGrpSpPr>
        <p:grpSpPr>
          <a:xfrm>
            <a:off x="11215871" y="2150262"/>
            <a:ext cx="342626" cy="342626"/>
            <a:chOff x="5115811" y="2093308"/>
            <a:chExt cx="342626" cy="342626"/>
          </a:xfrm>
        </p:grpSpPr>
        <p:sp>
          <p:nvSpPr>
            <p:cNvPr id="15" name="Rounded Rectangle 5">
              <a:extLst>
                <a:ext uri="{FF2B5EF4-FFF2-40B4-BE49-F238E27FC236}">
                  <a16:creationId xmlns:a16="http://schemas.microsoft.com/office/drawing/2014/main" id="{C4BDBFE1-E431-9540-EE90-9B015469D9F1}"/>
                </a:ext>
              </a:extLst>
            </p:cNvPr>
            <p:cNvSpPr/>
            <p:nvPr/>
          </p:nvSpPr>
          <p:spPr>
            <a:xfrm>
              <a:off x="5115811" y="2093308"/>
              <a:ext cx="342626" cy="342626"/>
            </a:xfrm>
            <a:prstGeom prst="wedgeEllipseCallout">
              <a:avLst>
                <a:gd name="adj1" fmla="val -84671"/>
                <a:gd name="adj2" fmla="val 17719"/>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14" name="Picture 2" descr="Official Logos - Conservative Party of Canada">
              <a:extLst>
                <a:ext uri="{FF2B5EF4-FFF2-40B4-BE49-F238E27FC236}">
                  <a16:creationId xmlns:a16="http://schemas.microsoft.com/office/drawing/2014/main" id="{9DB03B47-6A87-0E27-2F77-71F86ADB9A0A}"/>
                </a:ext>
              </a:extLst>
            </p:cNvPr>
            <p:cNvPicPr>
              <a:picLocks noChangeAspect="1" noChangeArrowheads="1"/>
            </p:cNvPicPr>
            <p:nvPr>
              <p:custDataLst>
                <p:tags r:id="rId17"/>
              </p:custDataLst>
            </p:nvPr>
          </p:nvPicPr>
          <p:blipFill>
            <a:blip r:embed="rId21" cstate="print">
              <a:extLst>
                <a:ext uri="{28A0092B-C50C-407E-A947-70E740481C1C}">
                  <a14:useLocalDpi xmlns:a14="http://schemas.microsoft.com/office/drawing/2010/main"/>
                </a:ext>
              </a:extLst>
            </a:blip>
            <a:srcRect/>
            <a:stretch>
              <a:fillRect/>
            </a:stretch>
          </p:blipFill>
          <p:spPr bwMode="auto">
            <a:xfrm>
              <a:off x="5182788" y="2157305"/>
              <a:ext cx="189525" cy="2146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e 17">
            <a:extLst>
              <a:ext uri="{FF2B5EF4-FFF2-40B4-BE49-F238E27FC236}">
                <a16:creationId xmlns:a16="http://schemas.microsoft.com/office/drawing/2014/main" id="{41D789A2-FD61-757A-C103-DE6B2D7F337E}"/>
              </a:ext>
            </a:extLst>
          </p:cNvPr>
          <p:cNvGrpSpPr/>
          <p:nvPr>
            <p:custDataLst>
              <p:tags r:id="rId5"/>
            </p:custDataLst>
          </p:nvPr>
        </p:nvGrpSpPr>
        <p:grpSpPr>
          <a:xfrm>
            <a:off x="11111535" y="1306755"/>
            <a:ext cx="342626" cy="342626"/>
            <a:chOff x="5115412" y="3429139"/>
            <a:chExt cx="342626" cy="342626"/>
          </a:xfrm>
        </p:grpSpPr>
        <p:sp>
          <p:nvSpPr>
            <p:cNvPr id="19" name="Rounded Rectangle 5">
              <a:extLst>
                <a:ext uri="{FF2B5EF4-FFF2-40B4-BE49-F238E27FC236}">
                  <a16:creationId xmlns:a16="http://schemas.microsoft.com/office/drawing/2014/main" id="{03128182-E826-C9CD-6DC5-F69E2B1F954C}"/>
                </a:ext>
              </a:extLst>
            </p:cNvPr>
            <p:cNvSpPr/>
            <p:nvPr/>
          </p:nvSpPr>
          <p:spPr>
            <a:xfrm>
              <a:off x="5115412" y="3429139"/>
              <a:ext cx="342626" cy="342626"/>
            </a:xfrm>
            <a:prstGeom prst="wedgeEllipseCallout">
              <a:avLst>
                <a:gd name="adj1" fmla="val -36077"/>
                <a:gd name="adj2" fmla="val 71031"/>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12" name="Picture 2">
              <a:extLst>
                <a:ext uri="{FF2B5EF4-FFF2-40B4-BE49-F238E27FC236}">
                  <a16:creationId xmlns:a16="http://schemas.microsoft.com/office/drawing/2014/main" id="{E7BCF546-F3E1-F426-1B3B-60EB44468F05}"/>
                </a:ext>
              </a:extLst>
            </p:cNvPr>
            <p:cNvPicPr>
              <a:picLocks noChangeAspect="1" noChangeArrowheads="1"/>
            </p:cNvPicPr>
            <p:nvPr>
              <p:custDataLst>
                <p:tags r:id="rId16"/>
              </p:custDataLst>
            </p:nvPr>
          </p:nvPicPr>
          <p:blipFill>
            <a:blip r:embed="rId22" cstate="print">
              <a:extLst>
                <a:ext uri="{28A0092B-C50C-407E-A947-70E740481C1C}">
                  <a14:useLocalDpi xmlns:a14="http://schemas.microsoft.com/office/drawing/2010/main"/>
                </a:ext>
              </a:extLst>
            </a:blip>
            <a:srcRect/>
            <a:stretch>
              <a:fillRect/>
            </a:stretch>
          </p:blipFill>
          <p:spPr bwMode="auto">
            <a:xfrm>
              <a:off x="5192377" y="3492825"/>
              <a:ext cx="217030" cy="2170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e 16">
            <a:extLst>
              <a:ext uri="{FF2B5EF4-FFF2-40B4-BE49-F238E27FC236}">
                <a16:creationId xmlns:a16="http://schemas.microsoft.com/office/drawing/2014/main" id="{99AE6F8B-8488-206D-2EA3-F0ECD56CC647}"/>
              </a:ext>
            </a:extLst>
          </p:cNvPr>
          <p:cNvGrpSpPr/>
          <p:nvPr>
            <p:custDataLst>
              <p:tags r:id="rId6"/>
            </p:custDataLst>
          </p:nvPr>
        </p:nvGrpSpPr>
        <p:grpSpPr>
          <a:xfrm>
            <a:off x="10901887" y="3700391"/>
            <a:ext cx="342626" cy="342626"/>
            <a:chOff x="5275169" y="4204045"/>
            <a:chExt cx="342626" cy="342626"/>
          </a:xfrm>
        </p:grpSpPr>
        <p:sp>
          <p:nvSpPr>
            <p:cNvPr id="23" name="Rounded Rectangle 5">
              <a:extLst>
                <a:ext uri="{FF2B5EF4-FFF2-40B4-BE49-F238E27FC236}">
                  <a16:creationId xmlns:a16="http://schemas.microsoft.com/office/drawing/2014/main" id="{73154925-17E8-84E7-185E-F8D2618825F9}"/>
                </a:ext>
              </a:extLst>
            </p:cNvPr>
            <p:cNvSpPr/>
            <p:nvPr/>
          </p:nvSpPr>
          <p:spPr>
            <a:xfrm>
              <a:off x="5275169" y="4204045"/>
              <a:ext cx="342626" cy="342626"/>
            </a:xfrm>
            <a:prstGeom prst="wedgeEllipseCallout">
              <a:avLst>
                <a:gd name="adj1" fmla="val -10955"/>
                <a:gd name="adj2" fmla="val 181959"/>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8" name="Image 7">
              <a:extLst>
                <a:ext uri="{FF2B5EF4-FFF2-40B4-BE49-F238E27FC236}">
                  <a16:creationId xmlns:a16="http://schemas.microsoft.com/office/drawing/2014/main" id="{9DC45A6F-AB1E-F340-2843-F1B0AA9E1874}"/>
                </a:ext>
              </a:extLst>
            </p:cNvPr>
            <p:cNvPicPr>
              <a:picLocks noChangeAspect="1"/>
            </p:cNvPicPr>
            <p:nvPr>
              <p:custDataLst>
                <p:tags r:id="rId15"/>
              </p:custDataLst>
            </p:nvPr>
          </p:nvPicPr>
          <p:blipFill>
            <a:blip r:embed="rId23" cstate="print">
              <a:extLst>
                <a:ext uri="{28A0092B-C50C-407E-A947-70E740481C1C}">
                  <a14:useLocalDpi xmlns:a14="http://schemas.microsoft.com/office/drawing/2010/main"/>
                </a:ext>
              </a:extLst>
            </a:blip>
            <a:stretch>
              <a:fillRect/>
            </a:stretch>
          </p:blipFill>
          <p:spPr>
            <a:xfrm>
              <a:off x="5291502" y="4328081"/>
              <a:ext cx="306144" cy="91844"/>
            </a:xfrm>
            <a:prstGeom prst="rect">
              <a:avLst/>
            </a:prstGeom>
          </p:spPr>
        </p:pic>
      </p:grpSp>
      <p:grpSp>
        <p:nvGrpSpPr>
          <p:cNvPr id="4" name="Groupe 3">
            <a:extLst>
              <a:ext uri="{FF2B5EF4-FFF2-40B4-BE49-F238E27FC236}">
                <a16:creationId xmlns:a16="http://schemas.microsoft.com/office/drawing/2014/main" id="{8A10F2E5-FF3F-9660-0A59-8C94845D978A}"/>
              </a:ext>
            </a:extLst>
          </p:cNvPr>
          <p:cNvGrpSpPr/>
          <p:nvPr>
            <p:custDataLst>
              <p:tags r:id="rId7"/>
            </p:custDataLst>
          </p:nvPr>
        </p:nvGrpSpPr>
        <p:grpSpPr>
          <a:xfrm rot="911112">
            <a:off x="11183177" y="4104016"/>
            <a:ext cx="346080" cy="295165"/>
            <a:chOff x="4931502" y="4774253"/>
            <a:chExt cx="342626" cy="342626"/>
          </a:xfrm>
        </p:grpSpPr>
        <p:sp>
          <p:nvSpPr>
            <p:cNvPr id="26" name="Rounded Rectangle 5">
              <a:extLst>
                <a:ext uri="{FF2B5EF4-FFF2-40B4-BE49-F238E27FC236}">
                  <a16:creationId xmlns:a16="http://schemas.microsoft.com/office/drawing/2014/main" id="{EB5739AB-C106-C38B-4882-6EEC06A2012A}"/>
                </a:ext>
              </a:extLst>
            </p:cNvPr>
            <p:cNvSpPr/>
            <p:nvPr/>
          </p:nvSpPr>
          <p:spPr>
            <a:xfrm>
              <a:off x="4931502" y="4774253"/>
              <a:ext cx="342626" cy="342626"/>
            </a:xfrm>
            <a:prstGeom prst="wedgeEllipseCallout">
              <a:avLst>
                <a:gd name="adj1" fmla="val -67161"/>
                <a:gd name="adj2" fmla="val 72645"/>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13" name="Image 12">
              <a:extLst>
                <a:ext uri="{FF2B5EF4-FFF2-40B4-BE49-F238E27FC236}">
                  <a16:creationId xmlns:a16="http://schemas.microsoft.com/office/drawing/2014/main" id="{7BD20698-85D2-7D43-31D3-B3426D4B9FB8}"/>
                </a:ext>
              </a:extLst>
            </p:cNvPr>
            <p:cNvPicPr>
              <a:picLocks noChangeAspect="1"/>
            </p:cNvPicPr>
            <p:nvPr>
              <p:custDataLst>
                <p:tags r:id="rId14"/>
              </p:custDataLst>
            </p:nvPr>
          </p:nvPicPr>
          <p:blipFill>
            <a:blip r:embed="rId24" cstate="print">
              <a:extLst>
                <a:ext uri="{28A0092B-C50C-407E-A947-70E740481C1C}">
                  <a14:useLocalDpi xmlns:a14="http://schemas.microsoft.com/office/drawing/2010/main"/>
                </a:ext>
              </a:extLst>
            </a:blip>
            <a:stretch>
              <a:fillRect/>
            </a:stretch>
          </p:blipFill>
          <p:spPr>
            <a:xfrm rot="933390">
              <a:off x="5014955" y="4848665"/>
              <a:ext cx="204480" cy="227103"/>
            </a:xfrm>
            <a:prstGeom prst="rect">
              <a:avLst/>
            </a:prstGeom>
          </p:spPr>
        </p:pic>
      </p:grpSp>
      <p:grpSp>
        <p:nvGrpSpPr>
          <p:cNvPr id="16" name="Groupe 15">
            <a:extLst>
              <a:ext uri="{FF2B5EF4-FFF2-40B4-BE49-F238E27FC236}">
                <a16:creationId xmlns:a16="http://schemas.microsoft.com/office/drawing/2014/main" id="{385B3C59-7DA1-3083-CAC9-982B11E09F3C}"/>
              </a:ext>
            </a:extLst>
          </p:cNvPr>
          <p:cNvGrpSpPr/>
          <p:nvPr>
            <p:custDataLst>
              <p:tags r:id="rId8"/>
            </p:custDataLst>
          </p:nvPr>
        </p:nvGrpSpPr>
        <p:grpSpPr>
          <a:xfrm>
            <a:off x="11181341" y="4656013"/>
            <a:ext cx="433816" cy="342626"/>
            <a:chOff x="5329248" y="5611390"/>
            <a:chExt cx="433816" cy="342626"/>
          </a:xfrm>
        </p:grpSpPr>
        <p:sp>
          <p:nvSpPr>
            <p:cNvPr id="42" name="Rounded Rectangle 5">
              <a:extLst>
                <a:ext uri="{FF2B5EF4-FFF2-40B4-BE49-F238E27FC236}">
                  <a16:creationId xmlns:a16="http://schemas.microsoft.com/office/drawing/2014/main" id="{3C24629A-7EBC-A5D8-9503-AC6DE98FDD5A}"/>
                </a:ext>
              </a:extLst>
            </p:cNvPr>
            <p:cNvSpPr/>
            <p:nvPr/>
          </p:nvSpPr>
          <p:spPr>
            <a:xfrm>
              <a:off x="5372681" y="5611390"/>
              <a:ext cx="342626" cy="342626"/>
            </a:xfrm>
            <a:prstGeom prst="wedgeEllipseCallout">
              <a:avLst>
                <a:gd name="adj1" fmla="val -112609"/>
                <a:gd name="adj2" fmla="val -12907"/>
              </a:avLst>
            </a:prstGeom>
            <a:solidFill>
              <a:schemeClr val="bg1"/>
            </a:solidFill>
            <a:ln>
              <a:noFill/>
            </a:ln>
            <a:effectLst>
              <a:outerShdw blurRad="230944" dist="76200" dir="5400000" sx="80955" sy="80955" algn="t" rotWithShape="0">
                <a:prstClr val="black">
                  <a:alpha val="22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sp>
          <p:nvSpPr>
            <p:cNvPr id="7" name="ZoneTexte 6">
              <a:extLst>
                <a:ext uri="{FF2B5EF4-FFF2-40B4-BE49-F238E27FC236}">
                  <a16:creationId xmlns:a16="http://schemas.microsoft.com/office/drawing/2014/main" id="{A2BF6355-AB22-8F18-1EA3-397A94A34911}"/>
                </a:ext>
              </a:extLst>
            </p:cNvPr>
            <p:cNvSpPr txBox="1"/>
            <p:nvPr>
              <p:custDataLst>
                <p:tags r:id="rId13"/>
              </p:custDataLst>
            </p:nvPr>
          </p:nvSpPr>
          <p:spPr>
            <a:xfrm>
              <a:off x="5329248" y="5692293"/>
              <a:ext cx="433816" cy="184666"/>
            </a:xfrm>
            <a:prstGeom prst="rect">
              <a:avLst/>
            </a:prstGeom>
            <a:noFill/>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CA" sz="600" b="1" i="0" u="none" strike="noStrike" kern="0" cap="none" spc="0" normalizeH="0" baseline="0" noProof="0">
                  <a:ln>
                    <a:noFill/>
                  </a:ln>
                  <a:solidFill>
                    <a:srgbClr val="808080"/>
                  </a:solidFill>
                  <a:effectLst/>
                  <a:uLnTx/>
                  <a:uFillTx/>
                  <a:latin typeface="Aptos" panose="020B0004020202020204" pitchFamily="34" charset="0"/>
                </a:rPr>
                <a:t>Others</a:t>
              </a:r>
              <a:endParaRPr kumimoji="0" lang="en-CA" sz="900" b="1" i="0" u="none" strike="noStrike" kern="0" cap="none" spc="0" normalizeH="0" baseline="0" noProof="0">
                <a:ln>
                  <a:noFill/>
                </a:ln>
                <a:solidFill>
                  <a:srgbClr val="808080"/>
                </a:solidFill>
                <a:effectLst/>
                <a:uLnTx/>
                <a:uFillTx/>
                <a:latin typeface="Aptos" panose="020B0004020202020204" pitchFamily="34" charset="0"/>
              </a:endParaRPr>
            </a:p>
          </p:txBody>
        </p:sp>
      </p:grpSp>
      <p:sp>
        <p:nvSpPr>
          <p:cNvPr id="50" name="TextBox 33">
            <a:extLst>
              <a:ext uri="{FF2B5EF4-FFF2-40B4-BE49-F238E27FC236}">
                <a16:creationId xmlns:a16="http://schemas.microsoft.com/office/drawing/2014/main" id="{18451C8E-F885-B9F0-5BA2-98466E4618CB}"/>
              </a:ext>
            </a:extLst>
          </p:cNvPr>
          <p:cNvSpPr txBox="1"/>
          <p:nvPr>
            <p:custDataLst>
              <p:tags r:id="rId9"/>
            </p:custDataLst>
          </p:nvPr>
        </p:nvSpPr>
        <p:spPr>
          <a:xfrm>
            <a:off x="463275" y="6594154"/>
            <a:ext cx="9826179" cy="230832"/>
          </a:xfrm>
          <a:prstGeom prst="rect">
            <a:avLst/>
          </a:prstGeom>
          <a:noFill/>
        </p:spPr>
        <p:txBody>
          <a:bodyPr wrap="square" rtlCol="0" anchor="b" anchorCtr="0">
            <a:spAutoFit/>
          </a:bodyPr>
          <a:lstStyle/>
          <a:p>
            <a:pPr defTabSz="457189">
              <a:defRPr/>
            </a:pPr>
            <a:r>
              <a:rPr lang="en-CA" sz="900" spc="-30" noProof="0">
                <a:solidFill>
                  <a:srgbClr val="515156"/>
                </a:solidFill>
                <a:latin typeface="Aptos Light" panose="020B0004020202020204" pitchFamily="34" charset="0"/>
              </a:rPr>
              <a:t>*Official results from Elections Canada</a:t>
            </a:r>
          </a:p>
        </p:txBody>
      </p:sp>
      <p:grpSp>
        <p:nvGrpSpPr>
          <p:cNvPr id="9" name="Groupe 8">
            <a:extLst>
              <a:ext uri="{FF2B5EF4-FFF2-40B4-BE49-F238E27FC236}">
                <a16:creationId xmlns:a16="http://schemas.microsoft.com/office/drawing/2014/main" id="{FC5F3468-1A12-AED3-52B4-A99DA69DB9B5}"/>
              </a:ext>
            </a:extLst>
          </p:cNvPr>
          <p:cNvGrpSpPr/>
          <p:nvPr>
            <p:custDataLst>
              <p:tags r:id="rId10"/>
            </p:custDataLst>
          </p:nvPr>
        </p:nvGrpSpPr>
        <p:grpSpPr>
          <a:xfrm>
            <a:off x="11304590" y="4360351"/>
            <a:ext cx="306144" cy="296862"/>
            <a:chOff x="11309980" y="4316896"/>
            <a:chExt cx="342626" cy="342626"/>
          </a:xfrm>
        </p:grpSpPr>
        <p:sp>
          <p:nvSpPr>
            <p:cNvPr id="34" name="Rounded Rectangle 5">
              <a:extLst>
                <a:ext uri="{FF2B5EF4-FFF2-40B4-BE49-F238E27FC236}">
                  <a16:creationId xmlns:a16="http://schemas.microsoft.com/office/drawing/2014/main" id="{1435B797-D86E-821A-CE6D-055ED7BFC7A5}"/>
                </a:ext>
              </a:extLst>
            </p:cNvPr>
            <p:cNvSpPr/>
            <p:nvPr>
              <p:custDataLst>
                <p:tags r:id="rId11"/>
              </p:custDataLst>
            </p:nvPr>
          </p:nvSpPr>
          <p:spPr>
            <a:xfrm rot="2841949">
              <a:off x="11309980" y="4316896"/>
              <a:ext cx="342626" cy="342626"/>
            </a:xfrm>
            <a:prstGeom prst="wedgeEllipseCallout">
              <a:avLst>
                <a:gd name="adj1" fmla="val -43257"/>
                <a:gd name="adj2" fmla="val 136728"/>
              </a:avLst>
            </a:prstGeom>
            <a:solidFill>
              <a:schemeClr val="bg1"/>
            </a:solidFill>
            <a:ln>
              <a:noFill/>
            </a:ln>
            <a:effectLst>
              <a:outerShdw blurRad="230944" dist="101600" dir="5400000" sx="80955" sy="80955"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0000" tIns="90000" rIns="90000" bIns="90000" rtlCol="0" anchor="t" anchorCtr="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a:ln>
                  <a:noFill/>
                </a:ln>
                <a:solidFill>
                  <a:srgbClr val="212221"/>
                </a:solidFill>
                <a:effectLst/>
                <a:uLnTx/>
                <a:uFillTx/>
                <a:latin typeface="Aptos Light" panose="020B0004020202020204" pitchFamily="34" charset="0"/>
                <a:ea typeface="Roboto"/>
                <a:cs typeface="Roboto"/>
              </a:endParaRPr>
            </a:p>
          </p:txBody>
        </p:sp>
        <p:pic>
          <p:nvPicPr>
            <p:cNvPr id="3" name="Picture 2" descr="Official Branding – Green Party Of Canada">
              <a:extLst>
                <a:ext uri="{FF2B5EF4-FFF2-40B4-BE49-F238E27FC236}">
                  <a16:creationId xmlns:a16="http://schemas.microsoft.com/office/drawing/2014/main" id="{F72185C6-BAC5-AB0B-C894-CCC4BFAE29B3}"/>
                </a:ext>
              </a:extLst>
            </p:cNvPr>
            <p:cNvPicPr>
              <a:picLocks noChangeAspect="1" noChangeArrowheads="1"/>
            </p:cNvPicPr>
            <p:nvPr>
              <p:custDataLst>
                <p:tags r:id="rId12"/>
              </p:custDataLst>
            </p:nvPr>
          </p:nvPicPr>
          <p:blipFill>
            <a:blip r:embed="rId25" cstate="print">
              <a:extLst>
                <a:ext uri="{28A0092B-C50C-407E-A947-70E740481C1C}">
                  <a14:useLocalDpi xmlns:a14="http://schemas.microsoft.com/office/drawing/2010/main"/>
                </a:ext>
              </a:extLst>
            </a:blip>
            <a:srcRect/>
            <a:stretch>
              <a:fillRect/>
            </a:stretch>
          </p:blipFill>
          <p:spPr bwMode="auto">
            <a:xfrm>
              <a:off x="11332754" y="4432114"/>
              <a:ext cx="272319" cy="959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19821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DDBA8-0E74-1591-7559-68D2646695B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9E31D7-1DF6-5741-E680-35C596AAFAE1}"/>
              </a:ext>
            </a:extLst>
          </p:cNvPr>
          <p:cNvSpPr>
            <a:spLocks noGrp="1"/>
          </p:cNvSpPr>
          <p:nvPr>
            <p:ph type="sldNum" sz="quarter" idx="12"/>
            <p:custDataLst>
              <p:tags r:id="rId1"/>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42C23-2E17-9648-8B0C-A5E87F69F9CE}" type="slidenum">
              <a:rPr kumimoji="0" lang="en-CA" sz="1000" b="0" i="0" u="none" strike="noStrike" kern="1200" cap="none" spc="0" normalizeH="0" baseline="0" noProof="0" smtClean="0">
                <a:ln>
                  <a:noFill/>
                </a:ln>
                <a:solidFill>
                  <a:srgbClr val="212121"/>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000" b="0" i="0" u="none" strike="noStrike" kern="1200" cap="none" spc="0" normalizeH="0" baseline="0" noProof="0">
              <a:ln>
                <a:noFill/>
              </a:ln>
              <a:solidFill>
                <a:srgbClr val="212121"/>
              </a:solidFill>
              <a:effectLst/>
              <a:uLnTx/>
              <a:uFillTx/>
              <a:latin typeface="Aptos" panose="020B0004020202020204" pitchFamily="34" charset="0"/>
              <a:ea typeface="+mn-ea"/>
              <a:cs typeface="+mn-cs"/>
            </a:endParaRPr>
          </a:p>
        </p:txBody>
      </p:sp>
      <p:sp>
        <p:nvSpPr>
          <p:cNvPr id="7" name="Rounded Rectangle 6">
            <a:extLst>
              <a:ext uri="{FF2B5EF4-FFF2-40B4-BE49-F238E27FC236}">
                <a16:creationId xmlns:a16="http://schemas.microsoft.com/office/drawing/2014/main" id="{FEC39EB9-2848-E582-DB11-DE1842EBBCD4}"/>
              </a:ext>
            </a:extLst>
          </p:cNvPr>
          <p:cNvSpPr/>
          <p:nvPr>
            <p:custDataLst>
              <p:tags r:id="rId2"/>
            </p:custDataLst>
          </p:nvPr>
        </p:nvSpPr>
        <p:spPr>
          <a:xfrm>
            <a:off x="458256" y="2246061"/>
            <a:ext cx="11328931" cy="3485666"/>
          </a:xfrm>
          <a:prstGeom prst="roundRect">
            <a:avLst>
              <a:gd name="adj" fmla="val 503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9" name="Chart 8">
            <a:extLst>
              <a:ext uri="{FF2B5EF4-FFF2-40B4-BE49-F238E27FC236}">
                <a16:creationId xmlns:a16="http://schemas.microsoft.com/office/drawing/2014/main" id="{610674BD-DAF7-D187-55DC-53D67DCFBE5A}"/>
              </a:ext>
            </a:extLst>
          </p:cNvPr>
          <p:cNvGraphicFramePr/>
          <p:nvPr>
            <p:custDataLst>
              <p:tags r:id="rId3"/>
            </p:custDataLst>
          </p:nvPr>
        </p:nvGraphicFramePr>
        <p:xfrm>
          <a:off x="684198" y="2598194"/>
          <a:ext cx="10823603" cy="3265880"/>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1">
            <a:extLst>
              <a:ext uri="{FF2B5EF4-FFF2-40B4-BE49-F238E27FC236}">
                <a16:creationId xmlns:a16="http://schemas.microsoft.com/office/drawing/2014/main" id="{9CCE19F0-C5D6-13C5-0C5B-199E1B747B1E}"/>
              </a:ext>
            </a:extLst>
          </p:cNvPr>
          <p:cNvSpPr txBox="1"/>
          <p:nvPr>
            <p:custDataLst>
              <p:tags r:id="rId4"/>
            </p:custDataLst>
          </p:nvPr>
        </p:nvSpPr>
        <p:spPr>
          <a:xfrm>
            <a:off x="458256" y="1026662"/>
            <a:ext cx="11197971" cy="877163"/>
          </a:xfrm>
          <a:prstGeom prst="rect">
            <a:avLst/>
          </a:prstGeom>
          <a:noFill/>
        </p:spPr>
        <p:txBody>
          <a:bodyPr wrap="square" lIns="91440" tIns="45720" rIns="91440" bIns="4572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a:ln>
                  <a:noFill/>
                </a:ln>
                <a:solidFill>
                  <a:srgbClr val="ED1C24"/>
                </a:solidFill>
                <a:effectLst/>
                <a:uLnTx/>
                <a:uFillTx/>
                <a:latin typeface="Aptos" panose="020B0004020202020204" pitchFamily="34" charset="0"/>
                <a:ea typeface="+mn-ea"/>
                <a:cs typeface="Aparajita" panose="020B0604020202020204" pitchFamily="34" charset="0"/>
              </a:rPr>
              <a:t>Q4. </a:t>
            </a:r>
            <a:r>
              <a:rPr kumimoji="0" lang="en-US"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rPr>
              <a:t>The Liberal government is now a majority government which means there will likely not be an election for several years—probably 2029. How likely are you to vote for Prime Minister Carney and the Liberals in the next general election?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a:ln>
                  <a:noFill/>
                </a:ln>
                <a:solidFill>
                  <a:srgbClr val="515156"/>
                </a:solidFill>
                <a:effectLst/>
                <a:uLnTx/>
                <a:uFillTx/>
                <a:latin typeface="Aptos Light" panose="020B0004020202020204" pitchFamily="34" charset="0"/>
                <a:ea typeface="+mn-ea"/>
                <a:cs typeface="+mn-cs"/>
              </a:rPr>
              <a:t>Base: Liberal voters (n=</a:t>
            </a:r>
            <a:r>
              <a:rPr lang="en-CA" sz="900">
                <a:solidFill>
                  <a:srgbClr val="515156"/>
                </a:solidFill>
                <a:latin typeface="Aptos Light" panose="020B0004020202020204" pitchFamily="34" charset="0"/>
              </a:rPr>
              <a:t>692</a:t>
            </a:r>
            <a:r>
              <a:rPr kumimoji="0" lang="en-CA" sz="900" b="0" i="0" u="none" strike="noStrike" kern="1200" cap="none" spc="0" normalizeH="0" baseline="0" noProof="0">
                <a:ln>
                  <a:noFill/>
                </a:ln>
                <a:solidFill>
                  <a:srgbClr val="515156"/>
                </a:solidFill>
                <a:effectLst/>
                <a:uLnTx/>
                <a:uFillTx/>
                <a:latin typeface="Aptos Light" panose="020B0004020202020204" pitchFamily="34" charset="0"/>
                <a:ea typeface="+mn-ea"/>
                <a:cs typeface="+mn-cs"/>
              </a:rPr>
              <a:t>) </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a:ln>
                <a:noFill/>
              </a:ln>
              <a:solidFill>
                <a:srgbClr val="FFFFFF">
                  <a:lumMod val="50000"/>
                </a:srgbClr>
              </a:solidFill>
              <a:effectLst/>
              <a:uLnTx/>
              <a:uFillTx/>
              <a:latin typeface="Aptos" panose="020B0004020202020204" pitchFamily="34" charset="0"/>
              <a:ea typeface="+mn-ea"/>
              <a:cs typeface="Aparajita" panose="020B0604020202020204" pitchFamily="34" charset="0"/>
            </a:endParaRPr>
          </a:p>
        </p:txBody>
      </p:sp>
      <p:sp>
        <p:nvSpPr>
          <p:cNvPr id="20" name="Text Placeholder 4">
            <a:extLst>
              <a:ext uri="{FF2B5EF4-FFF2-40B4-BE49-F238E27FC236}">
                <a16:creationId xmlns:a16="http://schemas.microsoft.com/office/drawing/2014/main" id="{C1365B69-28DC-61F4-FC64-40581B44F2E8}"/>
              </a:ext>
            </a:extLst>
          </p:cNvPr>
          <p:cNvSpPr txBox="1">
            <a:spLocks/>
          </p:cNvSpPr>
          <p:nvPr>
            <p:custDataLst>
              <p:tags r:id="rId5"/>
            </p:custDataLst>
          </p:nvPr>
        </p:nvSpPr>
        <p:spPr>
          <a:xfrm>
            <a:off x="450576" y="657226"/>
            <a:ext cx="10486010" cy="35877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212121"/>
                </a:solidFill>
                <a:effectLst/>
                <a:uLnTx/>
                <a:uFillTx/>
                <a:latin typeface="Aptos"/>
              </a:rPr>
              <a:t>Likelihood to Vote Liberal in the Next General Election – </a:t>
            </a:r>
            <a:r>
              <a:rPr kumimoji="0" lang="en-US" sz="2000" b="1" i="0" u="none" strike="noStrike" kern="1200" cap="none" spc="0" normalizeH="0" baseline="0" noProof="0">
                <a:ln>
                  <a:noFill/>
                </a:ln>
                <a:solidFill>
                  <a:srgbClr val="212121"/>
                </a:solidFill>
                <a:effectLst/>
                <a:uLnTx/>
                <a:uFillTx/>
                <a:latin typeface="Aptos"/>
              </a:rPr>
              <a:t>Among Liberal Voters </a:t>
            </a:r>
            <a:r>
              <a:rPr kumimoji="0" lang="en-CA" sz="2000" b="0" i="0" u="none" strike="noStrike" kern="1200" cap="none" spc="0" normalizeH="0" baseline="0" noProof="0">
                <a:ln>
                  <a:noFill/>
                </a:ln>
                <a:solidFill>
                  <a:srgbClr val="212121"/>
                </a:solidFill>
                <a:effectLst/>
                <a:uLnTx/>
                <a:uFillTx/>
                <a:latin typeface="Aptos"/>
              </a:rPr>
              <a:t>(1/2)</a:t>
            </a:r>
          </a:p>
        </p:txBody>
      </p:sp>
      <p:sp>
        <p:nvSpPr>
          <p:cNvPr id="21" name="Rectangle 20">
            <a:extLst>
              <a:ext uri="{FF2B5EF4-FFF2-40B4-BE49-F238E27FC236}">
                <a16:creationId xmlns:a16="http://schemas.microsoft.com/office/drawing/2014/main" id="{B54C1FDA-658E-E074-C4E2-338EB22AE8D0}"/>
              </a:ext>
            </a:extLst>
          </p:cNvPr>
          <p:cNvSpPr/>
          <p:nvPr>
            <p:custDataLst>
              <p:tags r:id="rId6"/>
            </p:custDataLst>
          </p:nvPr>
        </p:nvSpPr>
        <p:spPr>
          <a:xfrm>
            <a:off x="929761" y="2697480"/>
            <a:ext cx="3881789" cy="2112501"/>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19EC7C-C736-D811-C65C-7AB0DE818B04}"/>
              </a:ext>
            </a:extLst>
          </p:cNvPr>
          <p:cNvSpPr/>
          <p:nvPr>
            <p:custDataLst>
              <p:tags r:id="rId7"/>
            </p:custDataLst>
          </p:nvPr>
        </p:nvSpPr>
        <p:spPr>
          <a:xfrm>
            <a:off x="5177150" y="4224313"/>
            <a:ext cx="3881789" cy="587708"/>
          </a:xfrm>
          <a:prstGeom prst="rect">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233DE29B-5CE4-E44E-3D9B-7C93D4FCE3CA}"/>
              </a:ext>
            </a:extLst>
          </p:cNvPr>
          <p:cNvSpPr txBox="1"/>
          <p:nvPr>
            <p:custDataLst>
              <p:tags r:id="rId8"/>
            </p:custDataLst>
          </p:nvPr>
        </p:nvSpPr>
        <p:spPr>
          <a:xfrm>
            <a:off x="1626074" y="2512814"/>
            <a:ext cx="2489162" cy="369332"/>
          </a:xfrm>
          <a:prstGeom prst="rect">
            <a:avLst/>
          </a:prstGeom>
          <a:solidFill>
            <a:srgbClr val="EEEEEF"/>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Total Likely: </a:t>
            </a:r>
            <a:r>
              <a:rPr lang="en-CA" b="1">
                <a:solidFill>
                  <a:srgbClr val="212121"/>
                </a:solidFill>
                <a:latin typeface="Aptos" panose="020B0004020202020204" pitchFamily="34" charset="0"/>
              </a:rPr>
              <a:t>86</a:t>
            </a:r>
            <a:r>
              <a:rPr kumimoji="0" lang="en-CA" sz="1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  </a:t>
            </a:r>
          </a:p>
        </p:txBody>
      </p:sp>
      <p:sp>
        <p:nvSpPr>
          <p:cNvPr id="24" name="ZoneTexte 23">
            <a:extLst>
              <a:ext uri="{FF2B5EF4-FFF2-40B4-BE49-F238E27FC236}">
                <a16:creationId xmlns:a16="http://schemas.microsoft.com/office/drawing/2014/main" id="{41218B9B-BA3D-A2B2-2854-854F560BB648}"/>
              </a:ext>
            </a:extLst>
          </p:cNvPr>
          <p:cNvSpPr txBox="1"/>
          <p:nvPr>
            <p:custDataLst>
              <p:tags r:id="rId9"/>
            </p:custDataLst>
          </p:nvPr>
        </p:nvSpPr>
        <p:spPr>
          <a:xfrm>
            <a:off x="5781173" y="3988894"/>
            <a:ext cx="2673741" cy="369332"/>
          </a:xfrm>
          <a:prstGeom prst="rect">
            <a:avLst/>
          </a:prstGeom>
          <a:solidFill>
            <a:srgbClr val="EEEEEF"/>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Total Not Likely: </a:t>
            </a:r>
            <a:r>
              <a:rPr lang="en-CA" b="1">
                <a:solidFill>
                  <a:srgbClr val="212121"/>
                </a:solidFill>
                <a:latin typeface="Aptos" panose="020B0004020202020204" pitchFamily="34" charset="0"/>
              </a:rPr>
              <a:t>1</a:t>
            </a:r>
            <a:r>
              <a:rPr kumimoji="0" lang="en-CA" sz="1800" b="1" i="0" u="none" strike="noStrike" kern="1200" cap="none" spc="0" normalizeH="0" baseline="0" noProof="0">
                <a:ln>
                  <a:noFill/>
                </a:ln>
                <a:solidFill>
                  <a:srgbClr val="212121"/>
                </a:solidFill>
                <a:effectLst/>
                <a:uLnTx/>
                <a:uFillTx/>
                <a:latin typeface="Aptos" panose="020B0004020202020204" pitchFamily="34" charset="0"/>
                <a:ea typeface="+mn-ea"/>
                <a:cs typeface="+mn-cs"/>
              </a:rPr>
              <a:t>%</a:t>
            </a:r>
          </a:p>
        </p:txBody>
      </p:sp>
      <p:sp>
        <p:nvSpPr>
          <p:cNvPr id="2" name="Title 2">
            <a:extLst>
              <a:ext uri="{FF2B5EF4-FFF2-40B4-BE49-F238E27FC236}">
                <a16:creationId xmlns:a16="http://schemas.microsoft.com/office/drawing/2014/main" id="{C261E454-7F9B-89C4-0DD6-765B77A77012}"/>
              </a:ext>
            </a:extLst>
          </p:cNvPr>
          <p:cNvSpPr>
            <a:spLocks noGrp="1"/>
          </p:cNvSpPr>
          <p:nvPr>
            <p:ph type="title"/>
            <p:custDataLst>
              <p:tags r:id="rId10"/>
            </p:custDataLst>
          </p:nvPr>
        </p:nvSpPr>
        <p:spPr>
          <a:xfrm>
            <a:off x="450577" y="301658"/>
            <a:ext cx="1718279" cy="259558"/>
          </a:xfrm>
        </p:spPr>
        <p:txBody>
          <a:bodyPr/>
          <a:lstStyle/>
          <a:p>
            <a:r>
              <a:rPr lang="en-CA" b="1" noProof="0">
                <a:solidFill>
                  <a:schemeClr val="accent1"/>
                </a:solidFill>
              </a:rPr>
              <a:t>Survey of Canadians </a:t>
            </a:r>
          </a:p>
        </p:txBody>
      </p:sp>
    </p:spTree>
    <p:extLst>
      <p:ext uri="{BB962C8B-B14F-4D97-AF65-F5344CB8AC3E}">
        <p14:creationId xmlns:p14="http://schemas.microsoft.com/office/powerpoint/2010/main" val="34272266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00.xml><?xml version="1.0" encoding="utf-8"?>
<p:tagLst xmlns:a="http://schemas.openxmlformats.org/drawingml/2006/main" xmlns:r="http://schemas.openxmlformats.org/officeDocument/2006/relationships" xmlns:p="http://schemas.openxmlformats.org/presentationml/2006/main">
  <p:tag name="NUM" val="5"/>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5.xml><?xml version="1.0" encoding="utf-8"?>
<p:tagLst xmlns:a="http://schemas.openxmlformats.org/drawingml/2006/main" xmlns:r="http://schemas.openxmlformats.org/officeDocument/2006/relationships" xmlns:p="http://schemas.openxmlformats.org/presentationml/2006/main">
  <p:tag name="NUM" val="4"/>
</p:tagLst>
</file>

<file path=ppt/tags/tag106.xml><?xml version="1.0" encoding="utf-8"?>
<p:tagLst xmlns:a="http://schemas.openxmlformats.org/drawingml/2006/main" xmlns:r="http://schemas.openxmlformats.org/officeDocument/2006/relationships" xmlns:p="http://schemas.openxmlformats.org/presentationml/2006/main">
  <p:tag name="NUM" val="5"/>
</p:tagLst>
</file>

<file path=ppt/tags/tag107.xml><?xml version="1.0" encoding="utf-8"?>
<p:tagLst xmlns:a="http://schemas.openxmlformats.org/drawingml/2006/main" xmlns:r="http://schemas.openxmlformats.org/officeDocument/2006/relationships" xmlns:p="http://schemas.openxmlformats.org/presentationml/2006/main">
  <p:tag name="NUM" val="6"/>
</p:tagLst>
</file>

<file path=ppt/tags/tag108.xml><?xml version="1.0" encoding="utf-8"?>
<p:tagLst xmlns:a="http://schemas.openxmlformats.org/drawingml/2006/main" xmlns:r="http://schemas.openxmlformats.org/officeDocument/2006/relationships" xmlns:p="http://schemas.openxmlformats.org/presentationml/2006/main">
  <p:tag name="NUM" val="7"/>
</p:tagLst>
</file>

<file path=ppt/tags/tag109.xml><?xml version="1.0" encoding="utf-8"?>
<p:tagLst xmlns:a="http://schemas.openxmlformats.org/drawingml/2006/main" xmlns:r="http://schemas.openxmlformats.org/officeDocument/2006/relationships" xmlns:p="http://schemas.openxmlformats.org/presentationml/2006/main">
  <p:tag name="NUM" val="8"/>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10.xml><?xml version="1.0" encoding="utf-8"?>
<p:tagLst xmlns:a="http://schemas.openxmlformats.org/drawingml/2006/main" xmlns:r="http://schemas.openxmlformats.org/officeDocument/2006/relationships" xmlns:p="http://schemas.openxmlformats.org/presentationml/2006/main">
  <p:tag name="NUM" val="9"/>
</p:tagLst>
</file>

<file path=ppt/tags/tag111.xml><?xml version="1.0" encoding="utf-8"?>
<p:tagLst xmlns:a="http://schemas.openxmlformats.org/drawingml/2006/main" xmlns:r="http://schemas.openxmlformats.org/officeDocument/2006/relationships" xmlns:p="http://schemas.openxmlformats.org/presentationml/2006/main">
  <p:tag name="NUM" val="10"/>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NUM" val="3"/>
</p:tagLst>
</file>

<file path=ppt/tags/tag115.xml><?xml version="1.0" encoding="utf-8"?>
<p:tagLst xmlns:a="http://schemas.openxmlformats.org/drawingml/2006/main" xmlns:r="http://schemas.openxmlformats.org/officeDocument/2006/relationships" xmlns:p="http://schemas.openxmlformats.org/presentationml/2006/main">
  <p:tag name="NUM" val="4"/>
</p:tagLst>
</file>

<file path=ppt/tags/tag116.xml><?xml version="1.0" encoding="utf-8"?>
<p:tagLst xmlns:a="http://schemas.openxmlformats.org/drawingml/2006/main" xmlns:r="http://schemas.openxmlformats.org/officeDocument/2006/relationships" xmlns:p="http://schemas.openxmlformats.org/presentationml/2006/main">
  <p:tag name="NUM" val="5"/>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7"/>
</p:tagLst>
</file>

<file path=ppt/tags/tag120.xml><?xml version="1.0" encoding="utf-8"?>
<p:tagLst xmlns:a="http://schemas.openxmlformats.org/drawingml/2006/main" xmlns:r="http://schemas.openxmlformats.org/officeDocument/2006/relationships" xmlns:p="http://schemas.openxmlformats.org/presentationml/2006/main">
  <p:tag name="NUM" val="4"/>
</p:tagLst>
</file>

<file path=ppt/tags/tag121.xml><?xml version="1.0" encoding="utf-8"?>
<p:tagLst xmlns:a="http://schemas.openxmlformats.org/drawingml/2006/main" xmlns:r="http://schemas.openxmlformats.org/officeDocument/2006/relationships" xmlns:p="http://schemas.openxmlformats.org/presentationml/2006/main">
  <p:tag name="NUM" val="5"/>
</p:tagLst>
</file>

<file path=ppt/tags/tag122.xml><?xml version="1.0" encoding="utf-8"?>
<p:tagLst xmlns:a="http://schemas.openxmlformats.org/drawingml/2006/main" xmlns:r="http://schemas.openxmlformats.org/officeDocument/2006/relationships" xmlns:p="http://schemas.openxmlformats.org/presentationml/2006/main">
  <p:tag name="NUM" val="6"/>
</p:tagLst>
</file>

<file path=ppt/tags/tag123.xml><?xml version="1.0" encoding="utf-8"?>
<p:tagLst xmlns:a="http://schemas.openxmlformats.org/drawingml/2006/main" xmlns:r="http://schemas.openxmlformats.org/officeDocument/2006/relationships" xmlns:p="http://schemas.openxmlformats.org/presentationml/2006/main">
  <p:tag name="NUM" val="7"/>
</p:tagLst>
</file>

<file path=ppt/tags/tag124.xml><?xml version="1.0" encoding="utf-8"?>
<p:tagLst xmlns:a="http://schemas.openxmlformats.org/drawingml/2006/main" xmlns:r="http://schemas.openxmlformats.org/officeDocument/2006/relationships" xmlns:p="http://schemas.openxmlformats.org/presentationml/2006/main">
  <p:tag name="NUM" val="8"/>
</p:tagLst>
</file>

<file path=ppt/tags/tag125.xml><?xml version="1.0" encoding="utf-8"?>
<p:tagLst xmlns:a="http://schemas.openxmlformats.org/drawingml/2006/main" xmlns:r="http://schemas.openxmlformats.org/officeDocument/2006/relationships" xmlns:p="http://schemas.openxmlformats.org/presentationml/2006/main">
  <p:tag name="NUM" val="9"/>
</p:tagLst>
</file>

<file path=ppt/tags/tag126.xml><?xml version="1.0" encoding="utf-8"?>
<p:tagLst xmlns:a="http://schemas.openxmlformats.org/drawingml/2006/main" xmlns:r="http://schemas.openxmlformats.org/officeDocument/2006/relationships" xmlns:p="http://schemas.openxmlformats.org/presentationml/2006/main">
  <p:tag name="NUM" val="10"/>
</p:tagLst>
</file>

<file path=ppt/tags/tag127.xml><?xml version="1.0" encoding="utf-8"?>
<p:tagLst xmlns:a="http://schemas.openxmlformats.org/drawingml/2006/main" xmlns:r="http://schemas.openxmlformats.org/officeDocument/2006/relationships" xmlns:p="http://schemas.openxmlformats.org/presentationml/2006/main">
  <p:tag name="NUM" val="11"/>
</p:tagLst>
</file>

<file path=ppt/tags/tag128.xml><?xml version="1.0" encoding="utf-8"?>
<p:tagLst xmlns:a="http://schemas.openxmlformats.org/drawingml/2006/main" xmlns:r="http://schemas.openxmlformats.org/officeDocument/2006/relationships" xmlns:p="http://schemas.openxmlformats.org/presentationml/2006/main">
  <p:tag name="NUM" val="11"/>
</p:tagLst>
</file>

<file path=ppt/tags/tag129.xml><?xml version="1.0" encoding="utf-8"?>
<p:tagLst xmlns:a="http://schemas.openxmlformats.org/drawingml/2006/main" xmlns:r="http://schemas.openxmlformats.org/officeDocument/2006/relationships" xmlns:p="http://schemas.openxmlformats.org/presentationml/2006/main">
  <p:tag name="NUM" val="13"/>
</p:tagLst>
</file>

<file path=ppt/tags/tag13.xml><?xml version="1.0" encoding="utf-8"?>
<p:tagLst xmlns:a="http://schemas.openxmlformats.org/drawingml/2006/main" xmlns:r="http://schemas.openxmlformats.org/officeDocument/2006/relationships" xmlns:p="http://schemas.openxmlformats.org/presentationml/2006/main">
  <p:tag name="NUM" val="8"/>
</p:tagLst>
</file>

<file path=ppt/tags/tag130.xml><?xml version="1.0" encoding="utf-8"?>
<p:tagLst xmlns:a="http://schemas.openxmlformats.org/drawingml/2006/main" xmlns:r="http://schemas.openxmlformats.org/officeDocument/2006/relationships" xmlns:p="http://schemas.openxmlformats.org/presentationml/2006/main">
  <p:tag name="NUM" val="12"/>
</p:tagLst>
</file>

<file path=ppt/tags/tag131.xml><?xml version="1.0" encoding="utf-8"?>
<p:tagLst xmlns:a="http://schemas.openxmlformats.org/drawingml/2006/main" xmlns:r="http://schemas.openxmlformats.org/officeDocument/2006/relationships" xmlns:p="http://schemas.openxmlformats.org/presentationml/2006/main">
  <p:tag name="NUM" val="8"/>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4"/>
</p:tagLst>
</file>

<file path=ppt/tags/tag136.xml><?xml version="1.0" encoding="utf-8"?>
<p:tagLst xmlns:a="http://schemas.openxmlformats.org/drawingml/2006/main" xmlns:r="http://schemas.openxmlformats.org/officeDocument/2006/relationships" xmlns:p="http://schemas.openxmlformats.org/presentationml/2006/main">
  <p:tag name="NUM" val="5"/>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9"/>
</p:tagLst>
</file>

<file path=ppt/tags/tag140.xml><?xml version="1.0" encoding="utf-8"?>
<p:tagLst xmlns:a="http://schemas.openxmlformats.org/drawingml/2006/main" xmlns:r="http://schemas.openxmlformats.org/officeDocument/2006/relationships" xmlns:p="http://schemas.openxmlformats.org/presentationml/2006/main">
  <p:tag name="NUM" val="4"/>
</p:tagLst>
</file>

<file path=ppt/tags/tag141.xml><?xml version="1.0" encoding="utf-8"?>
<p:tagLst xmlns:a="http://schemas.openxmlformats.org/drawingml/2006/main" xmlns:r="http://schemas.openxmlformats.org/officeDocument/2006/relationships" xmlns:p="http://schemas.openxmlformats.org/presentationml/2006/main">
  <p:tag name="NUM" val="5"/>
</p:tagLst>
</file>

<file path=ppt/tags/tag142.xml><?xml version="1.0" encoding="utf-8"?>
<p:tagLst xmlns:a="http://schemas.openxmlformats.org/drawingml/2006/main" xmlns:r="http://schemas.openxmlformats.org/officeDocument/2006/relationships" xmlns:p="http://schemas.openxmlformats.org/presentationml/2006/main">
  <p:tag name="NUM" val="6"/>
</p:tagLst>
</file>

<file path=ppt/tags/tag143.xml><?xml version="1.0" encoding="utf-8"?>
<p:tagLst xmlns:a="http://schemas.openxmlformats.org/drawingml/2006/main" xmlns:r="http://schemas.openxmlformats.org/officeDocument/2006/relationships" xmlns:p="http://schemas.openxmlformats.org/presentationml/2006/main">
  <p:tag name="NUM" val="7"/>
</p:tagLst>
</file>

<file path=ppt/tags/tag144.xml><?xml version="1.0" encoding="utf-8"?>
<p:tagLst xmlns:a="http://schemas.openxmlformats.org/drawingml/2006/main" xmlns:r="http://schemas.openxmlformats.org/officeDocument/2006/relationships" xmlns:p="http://schemas.openxmlformats.org/presentationml/2006/main">
  <p:tag name="NUM" val="8"/>
</p:tagLst>
</file>

<file path=ppt/tags/tag145.xml><?xml version="1.0" encoding="utf-8"?>
<p:tagLst xmlns:a="http://schemas.openxmlformats.org/drawingml/2006/main" xmlns:r="http://schemas.openxmlformats.org/officeDocument/2006/relationships" xmlns:p="http://schemas.openxmlformats.org/presentationml/2006/main">
  <p:tag name="NUM" val="9"/>
</p:tagLst>
</file>

<file path=ppt/tags/tag146.xml><?xml version="1.0" encoding="utf-8"?>
<p:tagLst xmlns:a="http://schemas.openxmlformats.org/drawingml/2006/main" xmlns:r="http://schemas.openxmlformats.org/officeDocument/2006/relationships" xmlns:p="http://schemas.openxmlformats.org/presentationml/2006/main">
  <p:tag name="NUM" val="10"/>
</p:tagLst>
</file>

<file path=ppt/tags/tag147.xml><?xml version="1.0" encoding="utf-8"?>
<p:tagLst xmlns:a="http://schemas.openxmlformats.org/drawingml/2006/main" xmlns:r="http://schemas.openxmlformats.org/officeDocument/2006/relationships" xmlns:p="http://schemas.openxmlformats.org/presentationml/2006/main">
  <p:tag name="NUM" val="1"/>
</p:tagLst>
</file>

<file path=ppt/tags/tag148.xml><?xml version="1.0" encoding="utf-8"?>
<p:tagLst xmlns:a="http://schemas.openxmlformats.org/drawingml/2006/main" xmlns:r="http://schemas.openxmlformats.org/officeDocument/2006/relationships" xmlns:p="http://schemas.openxmlformats.org/presentationml/2006/main">
  <p:tag name="NUM" val="2"/>
</p:tagLst>
</file>

<file path=ppt/tags/tag149.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10"/>
</p:tagLst>
</file>

<file path=ppt/tags/tag150.xml><?xml version="1.0" encoding="utf-8"?>
<p:tagLst xmlns:a="http://schemas.openxmlformats.org/drawingml/2006/main" xmlns:r="http://schemas.openxmlformats.org/officeDocument/2006/relationships" xmlns:p="http://schemas.openxmlformats.org/presentationml/2006/main">
  <p:tag name="NUM" val="4"/>
</p:tagLst>
</file>

<file path=ppt/tags/tag151.xml><?xml version="1.0" encoding="utf-8"?>
<p:tagLst xmlns:a="http://schemas.openxmlformats.org/drawingml/2006/main" xmlns:r="http://schemas.openxmlformats.org/officeDocument/2006/relationships" xmlns:p="http://schemas.openxmlformats.org/presentationml/2006/main">
  <p:tag name="NUM" val="5"/>
</p:tagLst>
</file>

<file path=ppt/tags/tag152.xml><?xml version="1.0" encoding="utf-8"?>
<p:tagLst xmlns:a="http://schemas.openxmlformats.org/drawingml/2006/main" xmlns:r="http://schemas.openxmlformats.org/officeDocument/2006/relationships" xmlns:p="http://schemas.openxmlformats.org/presentationml/2006/main">
  <p:tag name="NUM" val="9"/>
</p:tagLst>
</file>

<file path=ppt/tags/tag153.xml><?xml version="1.0" encoding="utf-8"?>
<p:tagLst xmlns:a="http://schemas.openxmlformats.org/drawingml/2006/main" xmlns:r="http://schemas.openxmlformats.org/officeDocument/2006/relationships" xmlns:p="http://schemas.openxmlformats.org/presentationml/2006/main">
  <p:tag name="NUM" val="1"/>
</p:tagLst>
</file>

<file path=ppt/tags/tag154.xml><?xml version="1.0" encoding="utf-8"?>
<p:tagLst xmlns:a="http://schemas.openxmlformats.org/drawingml/2006/main" xmlns:r="http://schemas.openxmlformats.org/officeDocument/2006/relationships" xmlns:p="http://schemas.openxmlformats.org/presentationml/2006/main">
  <p:tag name="NUM" val="2"/>
</p:tagLst>
</file>

<file path=ppt/tags/tag155.xml><?xml version="1.0" encoding="utf-8"?>
<p:tagLst xmlns:a="http://schemas.openxmlformats.org/drawingml/2006/main" xmlns:r="http://schemas.openxmlformats.org/officeDocument/2006/relationships" xmlns:p="http://schemas.openxmlformats.org/presentationml/2006/main">
  <p:tag name="NUM" val="3"/>
</p:tagLst>
</file>

<file path=ppt/tags/tag156.xml><?xml version="1.0" encoding="utf-8"?>
<p:tagLst xmlns:a="http://schemas.openxmlformats.org/drawingml/2006/main" xmlns:r="http://schemas.openxmlformats.org/officeDocument/2006/relationships" xmlns:p="http://schemas.openxmlformats.org/presentationml/2006/main">
  <p:tag name="NUM" val="4"/>
</p:tagLst>
</file>

<file path=ppt/tags/tag157.xml><?xml version="1.0" encoding="utf-8"?>
<p:tagLst xmlns:a="http://schemas.openxmlformats.org/drawingml/2006/main" xmlns:r="http://schemas.openxmlformats.org/officeDocument/2006/relationships" xmlns:p="http://schemas.openxmlformats.org/presentationml/2006/main">
  <p:tag name="NUM" val="5"/>
</p:tagLst>
</file>

<file path=ppt/tags/tag158.xml><?xml version="1.0" encoding="utf-8"?>
<p:tagLst xmlns:a="http://schemas.openxmlformats.org/drawingml/2006/main" xmlns:r="http://schemas.openxmlformats.org/officeDocument/2006/relationships" xmlns:p="http://schemas.openxmlformats.org/presentationml/2006/main">
  <p:tag name="NUM" val="6"/>
</p:tagLst>
</file>

<file path=ppt/tags/tag159.xml><?xml version="1.0" encoding="utf-8"?>
<p:tagLst xmlns:a="http://schemas.openxmlformats.org/drawingml/2006/main" xmlns:r="http://schemas.openxmlformats.org/officeDocument/2006/relationships" xmlns:p="http://schemas.openxmlformats.org/presentationml/2006/main">
  <p:tag name="NUM" val="7"/>
</p:tagLst>
</file>

<file path=ppt/tags/tag16.xml><?xml version="1.0" encoding="utf-8"?>
<p:tagLst xmlns:a="http://schemas.openxmlformats.org/drawingml/2006/main" xmlns:r="http://schemas.openxmlformats.org/officeDocument/2006/relationships" xmlns:p="http://schemas.openxmlformats.org/presentationml/2006/main">
  <p:tag name="NUM" val="11"/>
</p:tagLst>
</file>

<file path=ppt/tags/tag160.xml><?xml version="1.0" encoding="utf-8"?>
<p:tagLst xmlns:a="http://schemas.openxmlformats.org/drawingml/2006/main" xmlns:r="http://schemas.openxmlformats.org/officeDocument/2006/relationships" xmlns:p="http://schemas.openxmlformats.org/presentationml/2006/main">
  <p:tag name="NUM" val="8"/>
</p:tagLst>
</file>

<file path=ppt/tags/tag161.xml><?xml version="1.0" encoding="utf-8"?>
<p:tagLst xmlns:a="http://schemas.openxmlformats.org/drawingml/2006/main" xmlns:r="http://schemas.openxmlformats.org/officeDocument/2006/relationships" xmlns:p="http://schemas.openxmlformats.org/presentationml/2006/main">
  <p:tag name="NUM" val="10"/>
</p:tagLst>
</file>

<file path=ppt/tags/tag162.xml><?xml version="1.0" encoding="utf-8"?>
<p:tagLst xmlns:a="http://schemas.openxmlformats.org/drawingml/2006/main" xmlns:r="http://schemas.openxmlformats.org/officeDocument/2006/relationships" xmlns:p="http://schemas.openxmlformats.org/presentationml/2006/main">
  <p:tag name="NUM" val="11"/>
</p:tagLst>
</file>

<file path=ppt/tags/tag163.xml><?xml version="1.0" encoding="utf-8"?>
<p:tagLst xmlns:a="http://schemas.openxmlformats.org/drawingml/2006/main" xmlns:r="http://schemas.openxmlformats.org/officeDocument/2006/relationships" xmlns:p="http://schemas.openxmlformats.org/presentationml/2006/main">
  <p:tag name="NUM" val="11"/>
</p:tagLst>
</file>

<file path=ppt/tags/tag164.xml><?xml version="1.0" encoding="utf-8"?>
<p:tagLst xmlns:a="http://schemas.openxmlformats.org/drawingml/2006/main" xmlns:r="http://schemas.openxmlformats.org/officeDocument/2006/relationships" xmlns:p="http://schemas.openxmlformats.org/presentationml/2006/main">
  <p:tag name="NUM" val="13"/>
</p:tagLst>
</file>

<file path=ppt/tags/tag165.xml><?xml version="1.0" encoding="utf-8"?>
<p:tagLst xmlns:a="http://schemas.openxmlformats.org/drawingml/2006/main" xmlns:r="http://schemas.openxmlformats.org/officeDocument/2006/relationships" xmlns:p="http://schemas.openxmlformats.org/presentationml/2006/main">
  <p:tag name="NUM" val="12"/>
</p:tagLst>
</file>

<file path=ppt/tags/tag166.xml><?xml version="1.0" encoding="utf-8"?>
<p:tagLst xmlns:a="http://schemas.openxmlformats.org/drawingml/2006/main" xmlns:r="http://schemas.openxmlformats.org/officeDocument/2006/relationships" xmlns:p="http://schemas.openxmlformats.org/presentationml/2006/main">
  <p:tag name="NUM" val="8"/>
</p:tagLst>
</file>

<file path=ppt/tags/tag167.xml><?xml version="1.0" encoding="utf-8"?>
<p:tagLst xmlns:a="http://schemas.openxmlformats.org/drawingml/2006/main" xmlns:r="http://schemas.openxmlformats.org/officeDocument/2006/relationships" xmlns:p="http://schemas.openxmlformats.org/presentationml/2006/main">
  <p:tag name="NUM" val="1"/>
</p:tagLst>
</file>

<file path=ppt/tags/tag168.xml><?xml version="1.0" encoding="utf-8"?>
<p:tagLst xmlns:a="http://schemas.openxmlformats.org/drawingml/2006/main" xmlns:r="http://schemas.openxmlformats.org/officeDocument/2006/relationships" xmlns:p="http://schemas.openxmlformats.org/presentationml/2006/main">
  <p:tag name="NUM" val="2"/>
</p:tagLst>
</file>

<file path=ppt/tags/tag169.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12"/>
</p:tagLst>
</file>

<file path=ppt/tags/tag170.xml><?xml version="1.0" encoding="utf-8"?>
<p:tagLst xmlns:a="http://schemas.openxmlformats.org/drawingml/2006/main" xmlns:r="http://schemas.openxmlformats.org/officeDocument/2006/relationships" xmlns:p="http://schemas.openxmlformats.org/presentationml/2006/main">
  <p:tag name="NUM" val="4"/>
</p:tagLst>
</file>

<file path=ppt/tags/tag171.xml><?xml version="1.0" encoding="utf-8"?>
<p:tagLst xmlns:a="http://schemas.openxmlformats.org/drawingml/2006/main" xmlns:r="http://schemas.openxmlformats.org/officeDocument/2006/relationships" xmlns:p="http://schemas.openxmlformats.org/presentationml/2006/main">
  <p:tag name="NUM" val="5"/>
</p:tagLst>
</file>

<file path=ppt/tags/tag172.xml><?xml version="1.0" encoding="utf-8"?>
<p:tagLst xmlns:a="http://schemas.openxmlformats.org/drawingml/2006/main" xmlns:r="http://schemas.openxmlformats.org/officeDocument/2006/relationships" xmlns:p="http://schemas.openxmlformats.org/presentationml/2006/main">
  <p:tag name="NUM" val="1"/>
</p:tagLst>
</file>

<file path=ppt/tags/tag173.xml><?xml version="1.0" encoding="utf-8"?>
<p:tagLst xmlns:a="http://schemas.openxmlformats.org/drawingml/2006/main" xmlns:r="http://schemas.openxmlformats.org/officeDocument/2006/relationships" xmlns:p="http://schemas.openxmlformats.org/presentationml/2006/main">
  <p:tag name="NUM" val="1"/>
</p:tagLst>
</file>

<file path=ppt/tags/tag174.xml><?xml version="1.0" encoding="utf-8"?>
<p:tagLst xmlns:a="http://schemas.openxmlformats.org/drawingml/2006/main" xmlns:r="http://schemas.openxmlformats.org/officeDocument/2006/relationships" xmlns:p="http://schemas.openxmlformats.org/presentationml/2006/main">
  <p:tag name="NUM" val="2"/>
</p:tagLst>
</file>

<file path=ppt/tags/tag175.xml><?xml version="1.0" encoding="utf-8"?>
<p:tagLst xmlns:a="http://schemas.openxmlformats.org/drawingml/2006/main" xmlns:r="http://schemas.openxmlformats.org/officeDocument/2006/relationships" xmlns:p="http://schemas.openxmlformats.org/presentationml/2006/main">
  <p:tag name="NUM" val="3"/>
</p:tagLst>
</file>

<file path=ppt/tags/tag176.xml><?xml version="1.0" encoding="utf-8"?>
<p:tagLst xmlns:a="http://schemas.openxmlformats.org/drawingml/2006/main" xmlns:r="http://schemas.openxmlformats.org/officeDocument/2006/relationships" xmlns:p="http://schemas.openxmlformats.org/presentationml/2006/main">
  <p:tag name="NUM" val="4"/>
</p:tagLst>
</file>

<file path=ppt/tags/tag177.xml><?xml version="1.0" encoding="utf-8"?>
<p:tagLst xmlns:a="http://schemas.openxmlformats.org/drawingml/2006/main" xmlns:r="http://schemas.openxmlformats.org/officeDocument/2006/relationships" xmlns:p="http://schemas.openxmlformats.org/presentationml/2006/main">
  <p:tag name="NUM" val="5"/>
</p:tagLst>
</file>

<file path=ppt/tags/tag178.xml><?xml version="1.0" encoding="utf-8"?>
<p:tagLst xmlns:a="http://schemas.openxmlformats.org/drawingml/2006/main" xmlns:r="http://schemas.openxmlformats.org/officeDocument/2006/relationships" xmlns:p="http://schemas.openxmlformats.org/presentationml/2006/main">
  <p:tag name="NUM" val="6"/>
</p:tagLst>
</file>

<file path=ppt/tags/tag179.xml><?xml version="1.0" encoding="utf-8"?>
<p:tagLst xmlns:a="http://schemas.openxmlformats.org/drawingml/2006/main" xmlns:r="http://schemas.openxmlformats.org/officeDocument/2006/relationships" xmlns:p="http://schemas.openxmlformats.org/presentationml/2006/main">
  <p:tag name="NUM" val="7"/>
</p:tagLst>
</file>

<file path=ppt/tags/tag18.xml><?xml version="1.0" encoding="utf-8"?>
<p:tagLst xmlns:a="http://schemas.openxmlformats.org/drawingml/2006/main" xmlns:r="http://schemas.openxmlformats.org/officeDocument/2006/relationships" xmlns:p="http://schemas.openxmlformats.org/presentationml/2006/main">
  <p:tag name="NUM" val="13"/>
</p:tagLst>
</file>

<file path=ppt/tags/tag180.xml><?xml version="1.0" encoding="utf-8"?>
<p:tagLst xmlns:a="http://schemas.openxmlformats.org/drawingml/2006/main" xmlns:r="http://schemas.openxmlformats.org/officeDocument/2006/relationships" xmlns:p="http://schemas.openxmlformats.org/presentationml/2006/main">
  <p:tag name="NUM" val="8"/>
</p:tagLst>
</file>

<file path=ppt/tags/tag181.xml><?xml version="1.0" encoding="utf-8"?>
<p:tagLst xmlns:a="http://schemas.openxmlformats.org/drawingml/2006/main" xmlns:r="http://schemas.openxmlformats.org/officeDocument/2006/relationships" xmlns:p="http://schemas.openxmlformats.org/presentationml/2006/main">
  <p:tag name="NUM" val="9"/>
</p:tagLst>
</file>

<file path=ppt/tags/tag182.xml><?xml version="1.0" encoding="utf-8"?>
<p:tagLst xmlns:a="http://schemas.openxmlformats.org/drawingml/2006/main" xmlns:r="http://schemas.openxmlformats.org/officeDocument/2006/relationships" xmlns:p="http://schemas.openxmlformats.org/presentationml/2006/main">
  <p:tag name="NUM" val="10"/>
</p:tagLst>
</file>

<file path=ppt/tags/tag183.xml><?xml version="1.0" encoding="utf-8"?>
<p:tagLst xmlns:a="http://schemas.openxmlformats.org/drawingml/2006/main" xmlns:r="http://schemas.openxmlformats.org/officeDocument/2006/relationships" xmlns:p="http://schemas.openxmlformats.org/presentationml/2006/main">
  <p:tag name="NUM" val="1"/>
</p:tagLst>
</file>

<file path=ppt/tags/tag184.xml><?xml version="1.0" encoding="utf-8"?>
<p:tagLst xmlns:a="http://schemas.openxmlformats.org/drawingml/2006/main" xmlns:r="http://schemas.openxmlformats.org/officeDocument/2006/relationships" xmlns:p="http://schemas.openxmlformats.org/presentationml/2006/main">
  <p:tag name="NUM" val="2"/>
</p:tagLst>
</file>

<file path=ppt/tags/tag185.xml><?xml version="1.0" encoding="utf-8"?>
<p:tagLst xmlns:a="http://schemas.openxmlformats.org/drawingml/2006/main" xmlns:r="http://schemas.openxmlformats.org/officeDocument/2006/relationships" xmlns:p="http://schemas.openxmlformats.org/presentationml/2006/main">
  <p:tag name="NUM" val="3"/>
</p:tagLst>
</file>

<file path=ppt/tags/tag186.xml><?xml version="1.0" encoding="utf-8"?>
<p:tagLst xmlns:a="http://schemas.openxmlformats.org/drawingml/2006/main" xmlns:r="http://schemas.openxmlformats.org/officeDocument/2006/relationships" xmlns:p="http://schemas.openxmlformats.org/presentationml/2006/main">
  <p:tag name="NUM" val="4"/>
</p:tagLst>
</file>

<file path=ppt/tags/tag187.xml><?xml version="1.0" encoding="utf-8"?>
<p:tagLst xmlns:a="http://schemas.openxmlformats.org/drawingml/2006/main" xmlns:r="http://schemas.openxmlformats.org/officeDocument/2006/relationships" xmlns:p="http://schemas.openxmlformats.org/presentationml/2006/main">
  <p:tag name="NUM" val="5"/>
</p:tagLst>
</file>

<file path=ppt/tags/tag188.xml><?xml version="1.0" encoding="utf-8"?>
<p:tagLst xmlns:a="http://schemas.openxmlformats.org/drawingml/2006/main" xmlns:r="http://schemas.openxmlformats.org/officeDocument/2006/relationships" xmlns:p="http://schemas.openxmlformats.org/presentationml/2006/main">
  <p:tag name="NUM" val="4"/>
</p:tagLst>
</file>

<file path=ppt/tags/tag189.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14"/>
</p:tagLst>
</file>

<file path=ppt/tags/tag190.xml><?xml version="1.0" encoding="utf-8"?>
<p:tagLst xmlns:a="http://schemas.openxmlformats.org/drawingml/2006/main" xmlns:r="http://schemas.openxmlformats.org/officeDocument/2006/relationships" xmlns:p="http://schemas.openxmlformats.org/presentationml/2006/main">
  <p:tag name="NUM" val="3"/>
</p:tagLst>
</file>

<file path=ppt/tags/tag191.xml><?xml version="1.0" encoding="utf-8"?>
<p:tagLst xmlns:a="http://schemas.openxmlformats.org/drawingml/2006/main" xmlns:r="http://schemas.openxmlformats.org/officeDocument/2006/relationships" xmlns:p="http://schemas.openxmlformats.org/presentationml/2006/main">
  <p:tag name="NUM" val="2"/>
</p:tagLst>
</file>

<file path=ppt/tags/tag192.xml><?xml version="1.0" encoding="utf-8"?>
<p:tagLst xmlns:a="http://schemas.openxmlformats.org/drawingml/2006/main" xmlns:r="http://schemas.openxmlformats.org/officeDocument/2006/relationships" xmlns:p="http://schemas.openxmlformats.org/presentationml/2006/main">
  <p:tag name="NUM" val="3"/>
</p:tagLst>
</file>

<file path=ppt/tags/tag193.xml><?xml version="1.0" encoding="utf-8"?>
<p:tagLst xmlns:a="http://schemas.openxmlformats.org/drawingml/2006/main" xmlns:r="http://schemas.openxmlformats.org/officeDocument/2006/relationships" xmlns:p="http://schemas.openxmlformats.org/presentationml/2006/main">
  <p:tag name="NUM" val="4"/>
</p:tagLst>
</file>

<file path=ppt/tags/tag194.xml><?xml version="1.0" encoding="utf-8"?>
<p:tagLst xmlns:a="http://schemas.openxmlformats.org/drawingml/2006/main" xmlns:r="http://schemas.openxmlformats.org/officeDocument/2006/relationships" xmlns:p="http://schemas.openxmlformats.org/presentationml/2006/main">
  <p:tag name="NUM" val="5"/>
</p:tagLst>
</file>

<file path=ppt/tags/tag195.xml><?xml version="1.0" encoding="utf-8"?>
<p:tagLst xmlns:a="http://schemas.openxmlformats.org/drawingml/2006/main" xmlns:r="http://schemas.openxmlformats.org/officeDocument/2006/relationships" xmlns:p="http://schemas.openxmlformats.org/presentationml/2006/main">
  <p:tag name="NUM" val="7"/>
</p:tagLst>
</file>

<file path=ppt/tags/tag196.xml><?xml version="1.0" encoding="utf-8"?>
<p:tagLst xmlns:a="http://schemas.openxmlformats.org/drawingml/2006/main" xmlns:r="http://schemas.openxmlformats.org/officeDocument/2006/relationships" xmlns:p="http://schemas.openxmlformats.org/presentationml/2006/main">
  <p:tag name="NUM" val="8"/>
</p:tagLst>
</file>

<file path=ppt/tags/tag197.xml><?xml version="1.0" encoding="utf-8"?>
<p:tagLst xmlns:a="http://schemas.openxmlformats.org/drawingml/2006/main" xmlns:r="http://schemas.openxmlformats.org/officeDocument/2006/relationships" xmlns:p="http://schemas.openxmlformats.org/presentationml/2006/main">
  <p:tag name="NUM" val="11"/>
</p:tagLst>
</file>

<file path=ppt/tags/tag198.xml><?xml version="1.0" encoding="utf-8"?>
<p:tagLst xmlns:a="http://schemas.openxmlformats.org/drawingml/2006/main" xmlns:r="http://schemas.openxmlformats.org/officeDocument/2006/relationships" xmlns:p="http://schemas.openxmlformats.org/presentationml/2006/main">
  <p:tag name="NUM" val="5"/>
</p:tagLst>
</file>

<file path=ppt/tags/tag199.xml><?xml version="1.0" encoding="utf-8"?>
<p:tagLst xmlns:a="http://schemas.openxmlformats.org/drawingml/2006/main" xmlns:r="http://schemas.openxmlformats.org/officeDocument/2006/relationships" xmlns:p="http://schemas.openxmlformats.org/presentationml/2006/main">
  <p:tag name="NUM" val="1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5"/>
</p:tagLst>
</file>

<file path=ppt/tags/tag200.xml><?xml version="1.0" encoding="utf-8"?>
<p:tagLst xmlns:a="http://schemas.openxmlformats.org/drawingml/2006/main" xmlns:r="http://schemas.openxmlformats.org/officeDocument/2006/relationships" xmlns:p="http://schemas.openxmlformats.org/presentationml/2006/main">
  <p:tag name="NUM" val="13"/>
</p:tagLst>
</file>

<file path=ppt/tags/tag201.xml><?xml version="1.0" encoding="utf-8"?>
<p:tagLst xmlns:a="http://schemas.openxmlformats.org/drawingml/2006/main" xmlns:r="http://schemas.openxmlformats.org/officeDocument/2006/relationships" xmlns:p="http://schemas.openxmlformats.org/presentationml/2006/main">
  <p:tag name="NUM" val="12"/>
</p:tagLst>
</file>

<file path=ppt/tags/tag202.xml><?xml version="1.0" encoding="utf-8"?>
<p:tagLst xmlns:a="http://schemas.openxmlformats.org/drawingml/2006/main" xmlns:r="http://schemas.openxmlformats.org/officeDocument/2006/relationships" xmlns:p="http://schemas.openxmlformats.org/presentationml/2006/main">
  <p:tag name="NUM" val="8"/>
</p:tagLst>
</file>

<file path=ppt/tags/tag203.xml><?xml version="1.0" encoding="utf-8"?>
<p:tagLst xmlns:a="http://schemas.openxmlformats.org/drawingml/2006/main" xmlns:r="http://schemas.openxmlformats.org/officeDocument/2006/relationships" xmlns:p="http://schemas.openxmlformats.org/presentationml/2006/main">
  <p:tag name="NUM" val="1"/>
</p:tagLst>
</file>

<file path=ppt/tags/tag204.xml><?xml version="1.0" encoding="utf-8"?>
<p:tagLst xmlns:a="http://schemas.openxmlformats.org/drawingml/2006/main" xmlns:r="http://schemas.openxmlformats.org/officeDocument/2006/relationships" xmlns:p="http://schemas.openxmlformats.org/presentationml/2006/main">
  <p:tag name="NUM" val="2"/>
</p:tagLst>
</file>

<file path=ppt/tags/tag205.xml><?xml version="1.0" encoding="utf-8"?>
<p:tagLst xmlns:a="http://schemas.openxmlformats.org/drawingml/2006/main" xmlns:r="http://schemas.openxmlformats.org/officeDocument/2006/relationships" xmlns:p="http://schemas.openxmlformats.org/presentationml/2006/main">
  <p:tag name="NUM" val="3"/>
</p:tagLst>
</file>

<file path=ppt/tags/tag206.xml><?xml version="1.0" encoding="utf-8"?>
<p:tagLst xmlns:a="http://schemas.openxmlformats.org/drawingml/2006/main" xmlns:r="http://schemas.openxmlformats.org/officeDocument/2006/relationships" xmlns:p="http://schemas.openxmlformats.org/presentationml/2006/main">
  <p:tag name="NUM" val="4"/>
</p:tagLst>
</file>

<file path=ppt/tags/tag207.xml><?xml version="1.0" encoding="utf-8"?>
<p:tagLst xmlns:a="http://schemas.openxmlformats.org/drawingml/2006/main" xmlns:r="http://schemas.openxmlformats.org/officeDocument/2006/relationships" xmlns:p="http://schemas.openxmlformats.org/presentationml/2006/main">
  <p:tag name="NUM" val="5"/>
</p:tagLst>
</file>

<file path=ppt/tags/tag208.xml><?xml version="1.0" encoding="utf-8"?>
<p:tagLst xmlns:a="http://schemas.openxmlformats.org/drawingml/2006/main" xmlns:r="http://schemas.openxmlformats.org/officeDocument/2006/relationships" xmlns:p="http://schemas.openxmlformats.org/presentationml/2006/main">
  <p:tag name="NUM" val="6"/>
</p:tagLst>
</file>

<file path=ppt/tags/tag209.xml><?xml version="1.0" encoding="utf-8"?>
<p:tagLst xmlns:a="http://schemas.openxmlformats.org/drawingml/2006/main" xmlns:r="http://schemas.openxmlformats.org/officeDocument/2006/relationships" xmlns:p="http://schemas.openxmlformats.org/presentationml/2006/main">
  <p:tag name="NUM" val="7"/>
</p:tagLst>
</file>

<file path=ppt/tags/tag21.xml><?xml version="1.0" encoding="utf-8"?>
<p:tagLst xmlns:a="http://schemas.openxmlformats.org/drawingml/2006/main" xmlns:r="http://schemas.openxmlformats.org/officeDocument/2006/relationships" xmlns:p="http://schemas.openxmlformats.org/presentationml/2006/main">
  <p:tag name="NUM" val="16"/>
</p:tagLst>
</file>

<file path=ppt/tags/tag210.xml><?xml version="1.0" encoding="utf-8"?>
<p:tagLst xmlns:a="http://schemas.openxmlformats.org/drawingml/2006/main" xmlns:r="http://schemas.openxmlformats.org/officeDocument/2006/relationships" xmlns:p="http://schemas.openxmlformats.org/presentationml/2006/main">
  <p:tag name="NUM" val="8"/>
</p:tagLst>
</file>

<file path=ppt/tags/tag211.xml><?xml version="1.0" encoding="utf-8"?>
<p:tagLst xmlns:a="http://schemas.openxmlformats.org/drawingml/2006/main" xmlns:r="http://schemas.openxmlformats.org/officeDocument/2006/relationships" xmlns:p="http://schemas.openxmlformats.org/presentationml/2006/main">
  <p:tag name="NUM" val="9"/>
</p:tagLst>
</file>

<file path=ppt/tags/tag212.xml><?xml version="1.0" encoding="utf-8"?>
<p:tagLst xmlns:a="http://schemas.openxmlformats.org/drawingml/2006/main" xmlns:r="http://schemas.openxmlformats.org/officeDocument/2006/relationships" xmlns:p="http://schemas.openxmlformats.org/presentationml/2006/main">
  <p:tag name="NUM" val="10"/>
</p:tagLst>
</file>

<file path=ppt/tags/tag213.xml><?xml version="1.0" encoding="utf-8"?>
<p:tagLst xmlns:a="http://schemas.openxmlformats.org/drawingml/2006/main" xmlns:r="http://schemas.openxmlformats.org/officeDocument/2006/relationships" xmlns:p="http://schemas.openxmlformats.org/presentationml/2006/main">
  <p:tag name="NUM" val="1"/>
</p:tagLst>
</file>

<file path=ppt/tags/tag214.xml><?xml version="1.0" encoding="utf-8"?>
<p:tagLst xmlns:a="http://schemas.openxmlformats.org/drawingml/2006/main" xmlns:r="http://schemas.openxmlformats.org/officeDocument/2006/relationships" xmlns:p="http://schemas.openxmlformats.org/presentationml/2006/main">
  <p:tag name="NUM" val="2"/>
</p:tagLst>
</file>

<file path=ppt/tags/tag215.xml><?xml version="1.0" encoding="utf-8"?>
<p:tagLst xmlns:a="http://schemas.openxmlformats.org/drawingml/2006/main" xmlns:r="http://schemas.openxmlformats.org/officeDocument/2006/relationships" xmlns:p="http://schemas.openxmlformats.org/presentationml/2006/main">
  <p:tag name="NUM" val="3"/>
</p:tagLst>
</file>

<file path=ppt/tags/tag216.xml><?xml version="1.0" encoding="utf-8"?>
<p:tagLst xmlns:a="http://schemas.openxmlformats.org/drawingml/2006/main" xmlns:r="http://schemas.openxmlformats.org/officeDocument/2006/relationships" xmlns:p="http://schemas.openxmlformats.org/presentationml/2006/main">
  <p:tag name="NUM" val="4"/>
</p:tagLst>
</file>

<file path=ppt/tags/tag217.xml><?xml version="1.0" encoding="utf-8"?>
<p:tagLst xmlns:a="http://schemas.openxmlformats.org/drawingml/2006/main" xmlns:r="http://schemas.openxmlformats.org/officeDocument/2006/relationships" xmlns:p="http://schemas.openxmlformats.org/presentationml/2006/main">
  <p:tag name="NUM" val="5"/>
</p:tagLst>
</file>

<file path=ppt/tags/tag218.xml><?xml version="1.0" encoding="utf-8"?>
<p:tagLst xmlns:a="http://schemas.openxmlformats.org/drawingml/2006/main" xmlns:r="http://schemas.openxmlformats.org/officeDocument/2006/relationships" xmlns:p="http://schemas.openxmlformats.org/presentationml/2006/main">
  <p:tag name="NUM" val="1"/>
</p:tagLst>
</file>

<file path=ppt/tags/tag219.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20.xml><?xml version="1.0" encoding="utf-8"?>
<p:tagLst xmlns:a="http://schemas.openxmlformats.org/drawingml/2006/main" xmlns:r="http://schemas.openxmlformats.org/officeDocument/2006/relationships" xmlns:p="http://schemas.openxmlformats.org/presentationml/2006/main">
  <p:tag name="NUM" val="2"/>
</p:tagLst>
</file>

<file path=ppt/tags/tag221.xml><?xml version="1.0" encoding="utf-8"?>
<p:tagLst xmlns:a="http://schemas.openxmlformats.org/drawingml/2006/main" xmlns:r="http://schemas.openxmlformats.org/officeDocument/2006/relationships" xmlns:p="http://schemas.openxmlformats.org/presentationml/2006/main">
  <p:tag name="NUM" val="3"/>
</p:tagLst>
</file>

<file path=ppt/tags/tag222.xml><?xml version="1.0" encoding="utf-8"?>
<p:tagLst xmlns:a="http://schemas.openxmlformats.org/drawingml/2006/main" xmlns:r="http://schemas.openxmlformats.org/officeDocument/2006/relationships" xmlns:p="http://schemas.openxmlformats.org/presentationml/2006/main">
  <p:tag name="NUM" val="4"/>
</p:tagLst>
</file>

<file path=ppt/tags/tag223.xml><?xml version="1.0" encoding="utf-8"?>
<p:tagLst xmlns:a="http://schemas.openxmlformats.org/drawingml/2006/main" xmlns:r="http://schemas.openxmlformats.org/officeDocument/2006/relationships" xmlns:p="http://schemas.openxmlformats.org/presentationml/2006/main">
  <p:tag name="NUM" val="5"/>
</p:tagLst>
</file>

<file path=ppt/tags/tag224.xml><?xml version="1.0" encoding="utf-8"?>
<p:tagLst xmlns:a="http://schemas.openxmlformats.org/drawingml/2006/main" xmlns:r="http://schemas.openxmlformats.org/officeDocument/2006/relationships" xmlns:p="http://schemas.openxmlformats.org/presentationml/2006/main">
  <p:tag name="NUM" val="7"/>
</p:tagLst>
</file>

<file path=ppt/tags/tag225.xml><?xml version="1.0" encoding="utf-8"?>
<p:tagLst xmlns:a="http://schemas.openxmlformats.org/drawingml/2006/main" xmlns:r="http://schemas.openxmlformats.org/officeDocument/2006/relationships" xmlns:p="http://schemas.openxmlformats.org/presentationml/2006/main">
  <p:tag name="NUM" val="8"/>
</p:tagLst>
</file>

<file path=ppt/tags/tag226.xml><?xml version="1.0" encoding="utf-8"?>
<p:tagLst xmlns:a="http://schemas.openxmlformats.org/drawingml/2006/main" xmlns:r="http://schemas.openxmlformats.org/officeDocument/2006/relationships" xmlns:p="http://schemas.openxmlformats.org/presentationml/2006/main">
  <p:tag name="NUM" val="11"/>
</p:tagLst>
</file>

<file path=ppt/tags/tag227.xml><?xml version="1.0" encoding="utf-8"?>
<p:tagLst xmlns:a="http://schemas.openxmlformats.org/drawingml/2006/main" xmlns:r="http://schemas.openxmlformats.org/officeDocument/2006/relationships" xmlns:p="http://schemas.openxmlformats.org/presentationml/2006/main">
  <p:tag name="NUM" val="4"/>
</p:tagLst>
</file>

<file path=ppt/tags/tag228.xml><?xml version="1.0" encoding="utf-8"?>
<p:tagLst xmlns:a="http://schemas.openxmlformats.org/drawingml/2006/main" xmlns:r="http://schemas.openxmlformats.org/officeDocument/2006/relationships" xmlns:p="http://schemas.openxmlformats.org/presentationml/2006/main">
  <p:tag name="NUM" val="5"/>
</p:tagLst>
</file>

<file path=ppt/tags/tag229.xml><?xml version="1.0" encoding="utf-8"?>
<p:tagLst xmlns:a="http://schemas.openxmlformats.org/drawingml/2006/main" xmlns:r="http://schemas.openxmlformats.org/officeDocument/2006/relationships" xmlns:p="http://schemas.openxmlformats.org/presentationml/2006/main">
  <p:tag name="NUM" val="1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30.xml><?xml version="1.0" encoding="utf-8"?>
<p:tagLst xmlns:a="http://schemas.openxmlformats.org/drawingml/2006/main" xmlns:r="http://schemas.openxmlformats.org/officeDocument/2006/relationships" xmlns:p="http://schemas.openxmlformats.org/presentationml/2006/main">
  <p:tag name="NUM" val="13"/>
</p:tagLst>
</file>

<file path=ppt/tags/tag231.xml><?xml version="1.0" encoding="utf-8"?>
<p:tagLst xmlns:a="http://schemas.openxmlformats.org/drawingml/2006/main" xmlns:r="http://schemas.openxmlformats.org/officeDocument/2006/relationships" xmlns:p="http://schemas.openxmlformats.org/presentationml/2006/main">
  <p:tag name="NUM" val="12"/>
</p:tagLst>
</file>

<file path=ppt/tags/tag232.xml><?xml version="1.0" encoding="utf-8"?>
<p:tagLst xmlns:a="http://schemas.openxmlformats.org/drawingml/2006/main" xmlns:r="http://schemas.openxmlformats.org/officeDocument/2006/relationships" xmlns:p="http://schemas.openxmlformats.org/presentationml/2006/main">
  <p:tag name="NUM" val="8"/>
</p:tagLst>
</file>

<file path=ppt/tags/tag233.xml><?xml version="1.0" encoding="utf-8"?>
<p:tagLst xmlns:a="http://schemas.openxmlformats.org/drawingml/2006/main" xmlns:r="http://schemas.openxmlformats.org/officeDocument/2006/relationships" xmlns:p="http://schemas.openxmlformats.org/presentationml/2006/main">
  <p:tag name="NUM" val="1"/>
</p:tagLst>
</file>

<file path=ppt/tags/tag234.xml><?xml version="1.0" encoding="utf-8"?>
<p:tagLst xmlns:a="http://schemas.openxmlformats.org/drawingml/2006/main" xmlns:r="http://schemas.openxmlformats.org/officeDocument/2006/relationships" xmlns:p="http://schemas.openxmlformats.org/presentationml/2006/main">
  <p:tag name="NUM" val="2"/>
</p:tagLst>
</file>

<file path=ppt/tags/tag235.xml><?xml version="1.0" encoding="utf-8"?>
<p:tagLst xmlns:a="http://schemas.openxmlformats.org/drawingml/2006/main" xmlns:r="http://schemas.openxmlformats.org/officeDocument/2006/relationships" xmlns:p="http://schemas.openxmlformats.org/presentationml/2006/main">
  <p:tag name="NUM" val="3"/>
</p:tagLst>
</file>

<file path=ppt/tags/tag236.xml><?xml version="1.0" encoding="utf-8"?>
<p:tagLst xmlns:a="http://schemas.openxmlformats.org/drawingml/2006/main" xmlns:r="http://schemas.openxmlformats.org/officeDocument/2006/relationships" xmlns:p="http://schemas.openxmlformats.org/presentationml/2006/main">
  <p:tag name="NUM" val="4"/>
</p:tagLst>
</file>

<file path=ppt/tags/tag237.xml><?xml version="1.0" encoding="utf-8"?>
<p:tagLst xmlns:a="http://schemas.openxmlformats.org/drawingml/2006/main" xmlns:r="http://schemas.openxmlformats.org/officeDocument/2006/relationships" xmlns:p="http://schemas.openxmlformats.org/presentationml/2006/main">
  <p:tag name="NUM" val="5"/>
</p:tagLst>
</file>

<file path=ppt/tags/tag238.xml><?xml version="1.0" encoding="utf-8"?>
<p:tagLst xmlns:a="http://schemas.openxmlformats.org/drawingml/2006/main" xmlns:r="http://schemas.openxmlformats.org/officeDocument/2006/relationships" xmlns:p="http://schemas.openxmlformats.org/presentationml/2006/main">
  <p:tag name="NUM" val="6"/>
</p:tagLst>
</file>

<file path=ppt/tags/tag239.xml><?xml version="1.0" encoding="utf-8"?>
<p:tagLst xmlns:a="http://schemas.openxmlformats.org/drawingml/2006/main" xmlns:r="http://schemas.openxmlformats.org/officeDocument/2006/relationships" xmlns:p="http://schemas.openxmlformats.org/presentationml/2006/main">
  <p:tag name="NUM" val="7"/>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40.xml><?xml version="1.0" encoding="utf-8"?>
<p:tagLst xmlns:a="http://schemas.openxmlformats.org/drawingml/2006/main" xmlns:r="http://schemas.openxmlformats.org/officeDocument/2006/relationships" xmlns:p="http://schemas.openxmlformats.org/presentationml/2006/main">
  <p:tag name="NUM" val="8"/>
</p:tagLst>
</file>

<file path=ppt/tags/tag241.xml><?xml version="1.0" encoding="utf-8"?>
<p:tagLst xmlns:a="http://schemas.openxmlformats.org/drawingml/2006/main" xmlns:r="http://schemas.openxmlformats.org/officeDocument/2006/relationships" xmlns:p="http://schemas.openxmlformats.org/presentationml/2006/main">
  <p:tag name="NUM" val="9"/>
</p:tagLst>
</file>

<file path=ppt/tags/tag242.xml><?xml version="1.0" encoding="utf-8"?>
<p:tagLst xmlns:a="http://schemas.openxmlformats.org/drawingml/2006/main" xmlns:r="http://schemas.openxmlformats.org/officeDocument/2006/relationships" xmlns:p="http://schemas.openxmlformats.org/presentationml/2006/main">
  <p:tag name="NUM" val="10"/>
</p:tagLst>
</file>

<file path=ppt/tags/tag243.xml><?xml version="1.0" encoding="utf-8"?>
<p:tagLst xmlns:a="http://schemas.openxmlformats.org/drawingml/2006/main" xmlns:r="http://schemas.openxmlformats.org/officeDocument/2006/relationships" xmlns:p="http://schemas.openxmlformats.org/presentationml/2006/main">
  <p:tag name="NUM" val="1"/>
</p:tagLst>
</file>

<file path=ppt/tags/tag244.xml><?xml version="1.0" encoding="utf-8"?>
<p:tagLst xmlns:a="http://schemas.openxmlformats.org/drawingml/2006/main" xmlns:r="http://schemas.openxmlformats.org/officeDocument/2006/relationships" xmlns:p="http://schemas.openxmlformats.org/presentationml/2006/main">
  <p:tag name="NUM" val="2"/>
</p:tagLst>
</file>

<file path=ppt/tags/tag245.xml><?xml version="1.0" encoding="utf-8"?>
<p:tagLst xmlns:a="http://schemas.openxmlformats.org/drawingml/2006/main" xmlns:r="http://schemas.openxmlformats.org/officeDocument/2006/relationships" xmlns:p="http://schemas.openxmlformats.org/presentationml/2006/main">
  <p:tag name="NUM" val="3"/>
</p:tagLst>
</file>

<file path=ppt/tags/tag246.xml><?xml version="1.0" encoding="utf-8"?>
<p:tagLst xmlns:a="http://schemas.openxmlformats.org/drawingml/2006/main" xmlns:r="http://schemas.openxmlformats.org/officeDocument/2006/relationships" xmlns:p="http://schemas.openxmlformats.org/presentationml/2006/main">
  <p:tag name="NUM" val="4"/>
</p:tagLst>
</file>

<file path=ppt/tags/tag247.xml><?xml version="1.0" encoding="utf-8"?>
<p:tagLst xmlns:a="http://schemas.openxmlformats.org/drawingml/2006/main" xmlns:r="http://schemas.openxmlformats.org/officeDocument/2006/relationships" xmlns:p="http://schemas.openxmlformats.org/presentationml/2006/main">
  <p:tag name="NUM" val="5"/>
</p:tagLst>
</file>

<file path=ppt/tags/tag248.xml><?xml version="1.0" encoding="utf-8"?>
<p:tagLst xmlns:a="http://schemas.openxmlformats.org/drawingml/2006/main" xmlns:r="http://schemas.openxmlformats.org/officeDocument/2006/relationships" xmlns:p="http://schemas.openxmlformats.org/presentationml/2006/main">
  <p:tag name="NUM" val="1"/>
</p:tagLst>
</file>

<file path=ppt/tags/tag249.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50.xml><?xml version="1.0" encoding="utf-8"?>
<p:tagLst xmlns:a="http://schemas.openxmlformats.org/drawingml/2006/main" xmlns:r="http://schemas.openxmlformats.org/officeDocument/2006/relationships" xmlns:p="http://schemas.openxmlformats.org/presentationml/2006/main">
  <p:tag name="NUM" val="2"/>
</p:tagLst>
</file>

<file path=ppt/tags/tag251.xml><?xml version="1.0" encoding="utf-8"?>
<p:tagLst xmlns:a="http://schemas.openxmlformats.org/drawingml/2006/main" xmlns:r="http://schemas.openxmlformats.org/officeDocument/2006/relationships" xmlns:p="http://schemas.openxmlformats.org/presentationml/2006/main">
  <p:tag name="NUM" val="3"/>
</p:tagLst>
</file>

<file path=ppt/tags/tag252.xml><?xml version="1.0" encoding="utf-8"?>
<p:tagLst xmlns:a="http://schemas.openxmlformats.org/drawingml/2006/main" xmlns:r="http://schemas.openxmlformats.org/officeDocument/2006/relationships" xmlns:p="http://schemas.openxmlformats.org/presentationml/2006/main">
  <p:tag name="NUM" val="4"/>
</p:tagLst>
</file>

<file path=ppt/tags/tag253.xml><?xml version="1.0" encoding="utf-8"?>
<p:tagLst xmlns:a="http://schemas.openxmlformats.org/drawingml/2006/main" xmlns:r="http://schemas.openxmlformats.org/officeDocument/2006/relationships" xmlns:p="http://schemas.openxmlformats.org/presentationml/2006/main">
  <p:tag name="NUM" val="5"/>
</p:tagLst>
</file>

<file path=ppt/tags/tag254.xml><?xml version="1.0" encoding="utf-8"?>
<p:tagLst xmlns:a="http://schemas.openxmlformats.org/drawingml/2006/main" xmlns:r="http://schemas.openxmlformats.org/officeDocument/2006/relationships" xmlns:p="http://schemas.openxmlformats.org/presentationml/2006/main">
  <p:tag name="NUM" val="7"/>
</p:tagLst>
</file>

<file path=ppt/tags/tag255.xml><?xml version="1.0" encoding="utf-8"?>
<p:tagLst xmlns:a="http://schemas.openxmlformats.org/drawingml/2006/main" xmlns:r="http://schemas.openxmlformats.org/officeDocument/2006/relationships" xmlns:p="http://schemas.openxmlformats.org/presentationml/2006/main">
  <p:tag name="NUM" val="8"/>
</p:tagLst>
</file>

<file path=ppt/tags/tag256.xml><?xml version="1.0" encoding="utf-8"?>
<p:tagLst xmlns:a="http://schemas.openxmlformats.org/drawingml/2006/main" xmlns:r="http://schemas.openxmlformats.org/officeDocument/2006/relationships" xmlns:p="http://schemas.openxmlformats.org/presentationml/2006/main">
  <p:tag name="NUM" val="11"/>
</p:tagLst>
</file>

<file path=ppt/tags/tag257.xml><?xml version="1.0" encoding="utf-8"?>
<p:tagLst xmlns:a="http://schemas.openxmlformats.org/drawingml/2006/main" xmlns:r="http://schemas.openxmlformats.org/officeDocument/2006/relationships" xmlns:p="http://schemas.openxmlformats.org/presentationml/2006/main">
  <p:tag name="NUM" val="4"/>
</p:tagLst>
</file>

<file path=ppt/tags/tag258.xml><?xml version="1.0" encoding="utf-8"?>
<p:tagLst xmlns:a="http://schemas.openxmlformats.org/drawingml/2006/main" xmlns:r="http://schemas.openxmlformats.org/officeDocument/2006/relationships" xmlns:p="http://schemas.openxmlformats.org/presentationml/2006/main">
  <p:tag name="NUM" val="5"/>
</p:tagLst>
</file>

<file path=ppt/tags/tag259.xml><?xml version="1.0" encoding="utf-8"?>
<p:tagLst xmlns:a="http://schemas.openxmlformats.org/drawingml/2006/main" xmlns:r="http://schemas.openxmlformats.org/officeDocument/2006/relationships" xmlns:p="http://schemas.openxmlformats.org/presentationml/2006/main">
  <p:tag name="NUM" val="11"/>
</p:tagLst>
</file>

<file path=ppt/tags/tag26.xml><?xml version="1.0" encoding="utf-8"?>
<p:tagLst xmlns:a="http://schemas.openxmlformats.org/drawingml/2006/main" xmlns:r="http://schemas.openxmlformats.org/officeDocument/2006/relationships" xmlns:p="http://schemas.openxmlformats.org/presentationml/2006/main">
  <p:tag name="NUM" val="5"/>
</p:tagLst>
</file>

<file path=ppt/tags/tag260.xml><?xml version="1.0" encoding="utf-8"?>
<p:tagLst xmlns:a="http://schemas.openxmlformats.org/drawingml/2006/main" xmlns:r="http://schemas.openxmlformats.org/officeDocument/2006/relationships" xmlns:p="http://schemas.openxmlformats.org/presentationml/2006/main">
  <p:tag name="NUM" val="13"/>
</p:tagLst>
</file>

<file path=ppt/tags/tag261.xml><?xml version="1.0" encoding="utf-8"?>
<p:tagLst xmlns:a="http://schemas.openxmlformats.org/drawingml/2006/main" xmlns:r="http://schemas.openxmlformats.org/officeDocument/2006/relationships" xmlns:p="http://schemas.openxmlformats.org/presentationml/2006/main">
  <p:tag name="NUM" val="12"/>
</p:tagLst>
</file>

<file path=ppt/tags/tag262.xml><?xml version="1.0" encoding="utf-8"?>
<p:tagLst xmlns:a="http://schemas.openxmlformats.org/drawingml/2006/main" xmlns:r="http://schemas.openxmlformats.org/officeDocument/2006/relationships" xmlns:p="http://schemas.openxmlformats.org/presentationml/2006/main">
  <p:tag name="NUM" val="8"/>
</p:tagLst>
</file>

<file path=ppt/tags/tag263.xml><?xml version="1.0" encoding="utf-8"?>
<p:tagLst xmlns:a="http://schemas.openxmlformats.org/drawingml/2006/main" xmlns:r="http://schemas.openxmlformats.org/officeDocument/2006/relationships" xmlns:p="http://schemas.openxmlformats.org/presentationml/2006/main">
  <p:tag name="NUM" val="1"/>
</p:tagLst>
</file>

<file path=ppt/tags/tag264.xml><?xml version="1.0" encoding="utf-8"?>
<p:tagLst xmlns:a="http://schemas.openxmlformats.org/drawingml/2006/main" xmlns:r="http://schemas.openxmlformats.org/officeDocument/2006/relationships" xmlns:p="http://schemas.openxmlformats.org/presentationml/2006/main">
  <p:tag name="NUM" val="1"/>
</p:tagLst>
</file>

<file path=ppt/tags/tag265.xml><?xml version="1.0" encoding="utf-8"?>
<p:tagLst xmlns:a="http://schemas.openxmlformats.org/drawingml/2006/main" xmlns:r="http://schemas.openxmlformats.org/officeDocument/2006/relationships" xmlns:p="http://schemas.openxmlformats.org/presentationml/2006/main">
  <p:tag name="NUM" val="2"/>
</p:tagLst>
</file>

<file path=ppt/tags/tag266.xml><?xml version="1.0" encoding="utf-8"?>
<p:tagLst xmlns:a="http://schemas.openxmlformats.org/drawingml/2006/main" xmlns:r="http://schemas.openxmlformats.org/officeDocument/2006/relationships" xmlns:p="http://schemas.openxmlformats.org/presentationml/2006/main">
  <p:tag name="NUM" val="3"/>
</p:tagLst>
</file>

<file path=ppt/tags/tag267.xml><?xml version="1.0" encoding="utf-8"?>
<p:tagLst xmlns:a="http://schemas.openxmlformats.org/drawingml/2006/main" xmlns:r="http://schemas.openxmlformats.org/officeDocument/2006/relationships" xmlns:p="http://schemas.openxmlformats.org/presentationml/2006/main">
  <p:tag name="NUM" val="4"/>
</p:tagLst>
</file>

<file path=ppt/tags/tag268.xml><?xml version="1.0" encoding="utf-8"?>
<p:tagLst xmlns:a="http://schemas.openxmlformats.org/drawingml/2006/main" xmlns:r="http://schemas.openxmlformats.org/officeDocument/2006/relationships" xmlns:p="http://schemas.openxmlformats.org/presentationml/2006/main">
  <p:tag name="NUM" val="5"/>
</p:tagLst>
</file>

<file path=ppt/tags/tag269.xml><?xml version="1.0" encoding="utf-8"?>
<p:tagLst xmlns:a="http://schemas.openxmlformats.org/drawingml/2006/main" xmlns:r="http://schemas.openxmlformats.org/officeDocument/2006/relationships" xmlns:p="http://schemas.openxmlformats.org/presentationml/2006/main">
  <p:tag name="NUM" val="6"/>
</p:tagLst>
</file>

<file path=ppt/tags/tag27.xml><?xml version="1.0" encoding="utf-8"?>
<p:tagLst xmlns:a="http://schemas.openxmlformats.org/drawingml/2006/main" xmlns:r="http://schemas.openxmlformats.org/officeDocument/2006/relationships" xmlns:p="http://schemas.openxmlformats.org/presentationml/2006/main">
  <p:tag name="NUM" val="6"/>
</p:tagLst>
</file>

<file path=ppt/tags/tag270.xml><?xml version="1.0" encoding="utf-8"?>
<p:tagLst xmlns:a="http://schemas.openxmlformats.org/drawingml/2006/main" xmlns:r="http://schemas.openxmlformats.org/officeDocument/2006/relationships" xmlns:p="http://schemas.openxmlformats.org/presentationml/2006/main">
  <p:tag name="NUM" val="7"/>
</p:tagLst>
</file>

<file path=ppt/tags/tag271.xml><?xml version="1.0" encoding="utf-8"?>
<p:tagLst xmlns:a="http://schemas.openxmlformats.org/drawingml/2006/main" xmlns:r="http://schemas.openxmlformats.org/officeDocument/2006/relationships" xmlns:p="http://schemas.openxmlformats.org/presentationml/2006/main">
  <p:tag name="NUM" val="8"/>
</p:tagLst>
</file>

<file path=ppt/tags/tag272.xml><?xml version="1.0" encoding="utf-8"?>
<p:tagLst xmlns:a="http://schemas.openxmlformats.org/drawingml/2006/main" xmlns:r="http://schemas.openxmlformats.org/officeDocument/2006/relationships" xmlns:p="http://schemas.openxmlformats.org/presentationml/2006/main">
  <p:tag name="NUM" val="9"/>
</p:tagLst>
</file>

<file path=ppt/tags/tag273.xml><?xml version="1.0" encoding="utf-8"?>
<p:tagLst xmlns:a="http://schemas.openxmlformats.org/drawingml/2006/main" xmlns:r="http://schemas.openxmlformats.org/officeDocument/2006/relationships" xmlns:p="http://schemas.openxmlformats.org/presentationml/2006/main">
  <p:tag name="NUM" val="10"/>
</p:tagLst>
</file>

<file path=ppt/tags/tag274.xml><?xml version="1.0" encoding="utf-8"?>
<p:tagLst xmlns:a="http://schemas.openxmlformats.org/drawingml/2006/main" xmlns:r="http://schemas.openxmlformats.org/officeDocument/2006/relationships" xmlns:p="http://schemas.openxmlformats.org/presentationml/2006/main">
  <p:tag name="NUM" val="11"/>
</p:tagLst>
</file>

<file path=ppt/tags/tag275.xml><?xml version="1.0" encoding="utf-8"?>
<p:tagLst xmlns:a="http://schemas.openxmlformats.org/drawingml/2006/main" xmlns:r="http://schemas.openxmlformats.org/officeDocument/2006/relationships" xmlns:p="http://schemas.openxmlformats.org/presentationml/2006/main">
  <p:tag name="NUM" val="12"/>
</p:tagLst>
</file>

<file path=ppt/tags/tag276.xml><?xml version="1.0" encoding="utf-8"?>
<p:tagLst xmlns:a="http://schemas.openxmlformats.org/drawingml/2006/main" xmlns:r="http://schemas.openxmlformats.org/officeDocument/2006/relationships" xmlns:p="http://schemas.openxmlformats.org/presentationml/2006/main">
  <p:tag name="NUM" val="13"/>
</p:tagLst>
</file>

<file path=ppt/tags/tag277.xml><?xml version="1.0" encoding="utf-8"?>
<p:tagLst xmlns:a="http://schemas.openxmlformats.org/drawingml/2006/main" xmlns:r="http://schemas.openxmlformats.org/officeDocument/2006/relationships" xmlns:p="http://schemas.openxmlformats.org/presentationml/2006/main">
  <p:tag name="NUM" val="14"/>
</p:tagLst>
</file>

<file path=ppt/tags/tag278.xml><?xml version="1.0" encoding="utf-8"?>
<p:tagLst xmlns:a="http://schemas.openxmlformats.org/drawingml/2006/main" xmlns:r="http://schemas.openxmlformats.org/officeDocument/2006/relationships" xmlns:p="http://schemas.openxmlformats.org/presentationml/2006/main">
  <p:tag name="NUM" val="15"/>
</p:tagLst>
</file>

<file path=ppt/tags/tag279.xml><?xml version="1.0" encoding="utf-8"?>
<p:tagLst xmlns:a="http://schemas.openxmlformats.org/drawingml/2006/main" xmlns:r="http://schemas.openxmlformats.org/officeDocument/2006/relationships" xmlns:p="http://schemas.openxmlformats.org/presentationml/2006/main">
  <p:tag name="NUM" val="16"/>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80.xml><?xml version="1.0" encoding="utf-8"?>
<p:tagLst xmlns:a="http://schemas.openxmlformats.org/drawingml/2006/main" xmlns:r="http://schemas.openxmlformats.org/officeDocument/2006/relationships" xmlns:p="http://schemas.openxmlformats.org/presentationml/2006/main">
  <p:tag name="NUM" val="17"/>
</p:tagLst>
</file>

<file path=ppt/tags/tag281.xml><?xml version="1.0" encoding="utf-8"?>
<p:tagLst xmlns:a="http://schemas.openxmlformats.org/drawingml/2006/main" xmlns:r="http://schemas.openxmlformats.org/officeDocument/2006/relationships" xmlns:p="http://schemas.openxmlformats.org/presentationml/2006/main">
  <p:tag name="NUM" val="1"/>
</p:tagLst>
</file>

<file path=ppt/tags/tag282.xml><?xml version="1.0" encoding="utf-8"?>
<p:tagLst xmlns:a="http://schemas.openxmlformats.org/drawingml/2006/main" xmlns:r="http://schemas.openxmlformats.org/officeDocument/2006/relationships" xmlns:p="http://schemas.openxmlformats.org/presentationml/2006/main">
  <p:tag name="NUM" val="2"/>
</p:tagLst>
</file>

<file path=ppt/tags/tag283.xml><?xml version="1.0" encoding="utf-8"?>
<p:tagLst xmlns:a="http://schemas.openxmlformats.org/drawingml/2006/main" xmlns:r="http://schemas.openxmlformats.org/officeDocument/2006/relationships" xmlns:p="http://schemas.openxmlformats.org/presentationml/2006/main">
  <p:tag name="NUM" val="3"/>
</p:tagLst>
</file>

<file path=ppt/tags/tag284.xml><?xml version="1.0" encoding="utf-8"?>
<p:tagLst xmlns:a="http://schemas.openxmlformats.org/drawingml/2006/main" xmlns:r="http://schemas.openxmlformats.org/officeDocument/2006/relationships" xmlns:p="http://schemas.openxmlformats.org/presentationml/2006/main">
  <p:tag name="NUM" val="4"/>
</p:tagLst>
</file>

<file path=ppt/tags/tag285.xml><?xml version="1.0" encoding="utf-8"?>
<p:tagLst xmlns:a="http://schemas.openxmlformats.org/drawingml/2006/main" xmlns:r="http://schemas.openxmlformats.org/officeDocument/2006/relationships" xmlns:p="http://schemas.openxmlformats.org/presentationml/2006/main">
  <p:tag name="NUM" val="5"/>
</p:tagLst>
</file>

<file path=ppt/tags/tag286.xml><?xml version="1.0" encoding="utf-8"?>
<p:tagLst xmlns:a="http://schemas.openxmlformats.org/drawingml/2006/main" xmlns:r="http://schemas.openxmlformats.org/officeDocument/2006/relationships" xmlns:p="http://schemas.openxmlformats.org/presentationml/2006/main">
  <p:tag name="NUM" val="6"/>
</p:tagLst>
</file>

<file path=ppt/tags/tag287.xml><?xml version="1.0" encoding="utf-8"?>
<p:tagLst xmlns:a="http://schemas.openxmlformats.org/drawingml/2006/main" xmlns:r="http://schemas.openxmlformats.org/officeDocument/2006/relationships" xmlns:p="http://schemas.openxmlformats.org/presentationml/2006/main">
  <p:tag name="NUM" val="7"/>
</p:tagLst>
</file>

<file path=ppt/tags/tag288.xml><?xml version="1.0" encoding="utf-8"?>
<p:tagLst xmlns:a="http://schemas.openxmlformats.org/drawingml/2006/main" xmlns:r="http://schemas.openxmlformats.org/officeDocument/2006/relationships" xmlns:p="http://schemas.openxmlformats.org/presentationml/2006/main">
  <p:tag name="NUM" val="8"/>
</p:tagLst>
</file>

<file path=ppt/tags/tag289.xml><?xml version="1.0" encoding="utf-8"?>
<p:tagLst xmlns:a="http://schemas.openxmlformats.org/drawingml/2006/main" xmlns:r="http://schemas.openxmlformats.org/officeDocument/2006/relationships" xmlns:p="http://schemas.openxmlformats.org/presentationml/2006/main">
  <p:tag name="NUM" val="9"/>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290.xml><?xml version="1.0" encoding="utf-8"?>
<p:tagLst xmlns:a="http://schemas.openxmlformats.org/drawingml/2006/main" xmlns:r="http://schemas.openxmlformats.org/officeDocument/2006/relationships" xmlns:p="http://schemas.openxmlformats.org/presentationml/2006/main">
  <p:tag name="NUM" val="10"/>
</p:tagLst>
</file>

<file path=ppt/tags/tag291.xml><?xml version="1.0" encoding="utf-8"?>
<p:tagLst xmlns:a="http://schemas.openxmlformats.org/drawingml/2006/main" xmlns:r="http://schemas.openxmlformats.org/officeDocument/2006/relationships" xmlns:p="http://schemas.openxmlformats.org/presentationml/2006/main">
  <p:tag name="NUM" val="11"/>
</p:tagLst>
</file>

<file path=ppt/tags/tag292.xml><?xml version="1.0" encoding="utf-8"?>
<p:tagLst xmlns:a="http://schemas.openxmlformats.org/drawingml/2006/main" xmlns:r="http://schemas.openxmlformats.org/officeDocument/2006/relationships" xmlns:p="http://schemas.openxmlformats.org/presentationml/2006/main">
  <p:tag name="NUM" val="12"/>
</p:tagLst>
</file>

<file path=ppt/tags/tag293.xml><?xml version="1.0" encoding="utf-8"?>
<p:tagLst xmlns:a="http://schemas.openxmlformats.org/drawingml/2006/main" xmlns:r="http://schemas.openxmlformats.org/officeDocument/2006/relationships" xmlns:p="http://schemas.openxmlformats.org/presentationml/2006/main">
  <p:tag name="NUM" val="13"/>
</p:tagLst>
</file>

<file path=ppt/tags/tag294.xml><?xml version="1.0" encoding="utf-8"?>
<p:tagLst xmlns:a="http://schemas.openxmlformats.org/drawingml/2006/main" xmlns:r="http://schemas.openxmlformats.org/officeDocument/2006/relationships" xmlns:p="http://schemas.openxmlformats.org/presentationml/2006/main">
  <p:tag name="NUM" val="14"/>
</p:tagLst>
</file>

<file path=ppt/tags/tag295.xml><?xml version="1.0" encoding="utf-8"?>
<p:tagLst xmlns:a="http://schemas.openxmlformats.org/drawingml/2006/main" xmlns:r="http://schemas.openxmlformats.org/officeDocument/2006/relationships" xmlns:p="http://schemas.openxmlformats.org/presentationml/2006/main">
  <p:tag name="NUM" val="15"/>
</p:tagLst>
</file>

<file path=ppt/tags/tag296.xml><?xml version="1.0" encoding="utf-8"?>
<p:tagLst xmlns:a="http://schemas.openxmlformats.org/drawingml/2006/main" xmlns:r="http://schemas.openxmlformats.org/officeDocument/2006/relationships" xmlns:p="http://schemas.openxmlformats.org/presentationml/2006/main">
  <p:tag name="NUM" val="1"/>
</p:tagLst>
</file>

<file path=ppt/tags/tag297.xml><?xml version="1.0" encoding="utf-8"?>
<p:tagLst xmlns:a="http://schemas.openxmlformats.org/drawingml/2006/main" xmlns:r="http://schemas.openxmlformats.org/officeDocument/2006/relationships" xmlns:p="http://schemas.openxmlformats.org/presentationml/2006/main">
  <p:tag name="NUM" val="2"/>
</p:tagLst>
</file>

<file path=ppt/tags/tag298.xml><?xml version="1.0" encoding="utf-8"?>
<p:tagLst xmlns:a="http://schemas.openxmlformats.org/drawingml/2006/main" xmlns:r="http://schemas.openxmlformats.org/officeDocument/2006/relationships" xmlns:p="http://schemas.openxmlformats.org/presentationml/2006/main">
  <p:tag name="NUM" val="3"/>
</p:tagLst>
</file>

<file path=ppt/tags/tag29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00.xml><?xml version="1.0" encoding="utf-8"?>
<p:tagLst xmlns:a="http://schemas.openxmlformats.org/drawingml/2006/main" xmlns:r="http://schemas.openxmlformats.org/officeDocument/2006/relationships" xmlns:p="http://schemas.openxmlformats.org/presentationml/2006/main">
  <p:tag name="NUM" val="5"/>
</p:tagLst>
</file>

<file path=ppt/tags/tag301.xml><?xml version="1.0" encoding="utf-8"?>
<p:tagLst xmlns:a="http://schemas.openxmlformats.org/drawingml/2006/main" xmlns:r="http://schemas.openxmlformats.org/officeDocument/2006/relationships" xmlns:p="http://schemas.openxmlformats.org/presentationml/2006/main">
  <p:tag name="NUM" val="6"/>
</p:tagLst>
</file>

<file path=ppt/tags/tag302.xml><?xml version="1.0" encoding="utf-8"?>
<p:tagLst xmlns:a="http://schemas.openxmlformats.org/drawingml/2006/main" xmlns:r="http://schemas.openxmlformats.org/officeDocument/2006/relationships" xmlns:p="http://schemas.openxmlformats.org/presentationml/2006/main">
  <p:tag name="NUM" val="7"/>
</p:tagLst>
</file>

<file path=ppt/tags/tag303.xml><?xml version="1.0" encoding="utf-8"?>
<p:tagLst xmlns:a="http://schemas.openxmlformats.org/drawingml/2006/main" xmlns:r="http://schemas.openxmlformats.org/officeDocument/2006/relationships" xmlns:p="http://schemas.openxmlformats.org/presentationml/2006/main">
  <p:tag name="NUM" val="8"/>
</p:tagLst>
</file>

<file path=ppt/tags/tag304.xml><?xml version="1.0" encoding="utf-8"?>
<p:tagLst xmlns:a="http://schemas.openxmlformats.org/drawingml/2006/main" xmlns:r="http://schemas.openxmlformats.org/officeDocument/2006/relationships" xmlns:p="http://schemas.openxmlformats.org/presentationml/2006/main">
  <p:tag name="NUM" val="9"/>
</p:tagLst>
</file>

<file path=ppt/tags/tag305.xml><?xml version="1.0" encoding="utf-8"?>
<p:tagLst xmlns:a="http://schemas.openxmlformats.org/drawingml/2006/main" xmlns:r="http://schemas.openxmlformats.org/officeDocument/2006/relationships" xmlns:p="http://schemas.openxmlformats.org/presentationml/2006/main">
  <p:tag name="NUM" val="10"/>
</p:tagLst>
</file>

<file path=ppt/tags/tag306.xml><?xml version="1.0" encoding="utf-8"?>
<p:tagLst xmlns:a="http://schemas.openxmlformats.org/drawingml/2006/main" xmlns:r="http://schemas.openxmlformats.org/officeDocument/2006/relationships" xmlns:p="http://schemas.openxmlformats.org/presentationml/2006/main">
  <p:tag name="NUM" val="11"/>
</p:tagLst>
</file>

<file path=ppt/tags/tag307.xml><?xml version="1.0" encoding="utf-8"?>
<p:tagLst xmlns:a="http://schemas.openxmlformats.org/drawingml/2006/main" xmlns:r="http://schemas.openxmlformats.org/officeDocument/2006/relationships" xmlns:p="http://schemas.openxmlformats.org/presentationml/2006/main">
  <p:tag name="NUM" val="12"/>
</p:tagLst>
</file>

<file path=ppt/tags/tag308.xml><?xml version="1.0" encoding="utf-8"?>
<p:tagLst xmlns:a="http://schemas.openxmlformats.org/drawingml/2006/main" xmlns:r="http://schemas.openxmlformats.org/officeDocument/2006/relationships" xmlns:p="http://schemas.openxmlformats.org/presentationml/2006/main">
  <p:tag name="NUM" val="13"/>
</p:tagLst>
</file>

<file path=ppt/tags/tag309.xml><?xml version="1.0" encoding="utf-8"?>
<p:tagLst xmlns:a="http://schemas.openxmlformats.org/drawingml/2006/main" xmlns:r="http://schemas.openxmlformats.org/officeDocument/2006/relationships" xmlns:p="http://schemas.openxmlformats.org/presentationml/2006/main">
  <p:tag name="NUM" val="14"/>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10.xml><?xml version="1.0" encoding="utf-8"?>
<p:tagLst xmlns:a="http://schemas.openxmlformats.org/drawingml/2006/main" xmlns:r="http://schemas.openxmlformats.org/officeDocument/2006/relationships" xmlns:p="http://schemas.openxmlformats.org/presentationml/2006/main">
  <p:tag name="NUM" val="15"/>
</p:tagLst>
</file>

<file path=ppt/tags/tag311.xml><?xml version="1.0" encoding="utf-8"?>
<p:tagLst xmlns:a="http://schemas.openxmlformats.org/drawingml/2006/main" xmlns:r="http://schemas.openxmlformats.org/officeDocument/2006/relationships" xmlns:p="http://schemas.openxmlformats.org/presentationml/2006/main">
  <p:tag name="NUM" val="16"/>
</p:tagLst>
</file>

<file path=ppt/tags/tag312.xml><?xml version="1.0" encoding="utf-8"?>
<p:tagLst xmlns:a="http://schemas.openxmlformats.org/drawingml/2006/main" xmlns:r="http://schemas.openxmlformats.org/officeDocument/2006/relationships" xmlns:p="http://schemas.openxmlformats.org/presentationml/2006/main">
  <p:tag name="NUM" val="17"/>
</p:tagLst>
</file>

<file path=ppt/tags/tag313.xml><?xml version="1.0" encoding="utf-8"?>
<p:tagLst xmlns:a="http://schemas.openxmlformats.org/drawingml/2006/main" xmlns:r="http://schemas.openxmlformats.org/officeDocument/2006/relationships" xmlns:p="http://schemas.openxmlformats.org/presentationml/2006/main">
  <p:tag name="NUM" val="18"/>
</p:tagLst>
</file>

<file path=ppt/tags/tag314.xml><?xml version="1.0" encoding="utf-8"?>
<p:tagLst xmlns:a="http://schemas.openxmlformats.org/drawingml/2006/main" xmlns:r="http://schemas.openxmlformats.org/officeDocument/2006/relationships" xmlns:p="http://schemas.openxmlformats.org/presentationml/2006/main">
  <p:tag name="NUM" val="19"/>
</p:tagLst>
</file>

<file path=ppt/tags/tag315.xml><?xml version="1.0" encoding="utf-8"?>
<p:tagLst xmlns:a="http://schemas.openxmlformats.org/drawingml/2006/main" xmlns:r="http://schemas.openxmlformats.org/officeDocument/2006/relationships" xmlns:p="http://schemas.openxmlformats.org/presentationml/2006/main">
  <p:tag name="NUM" val="20"/>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7"/>
</p:tagLst>
</file>

<file path=ppt/tags/tag41.xml><?xml version="1.0" encoding="utf-8"?>
<p:tagLst xmlns:a="http://schemas.openxmlformats.org/drawingml/2006/main" xmlns:r="http://schemas.openxmlformats.org/officeDocument/2006/relationships" xmlns:p="http://schemas.openxmlformats.org/presentationml/2006/main">
  <p:tag name="NUM" val="8"/>
</p:tagLst>
</file>

<file path=ppt/tags/tag42.xml><?xml version="1.0" encoding="utf-8"?>
<p:tagLst xmlns:a="http://schemas.openxmlformats.org/drawingml/2006/main" xmlns:r="http://schemas.openxmlformats.org/officeDocument/2006/relationships" xmlns:p="http://schemas.openxmlformats.org/presentationml/2006/main">
  <p:tag name="NUM" val="9"/>
</p:tagLst>
</file>

<file path=ppt/tags/tag43.xml><?xml version="1.0" encoding="utf-8"?>
<p:tagLst xmlns:a="http://schemas.openxmlformats.org/drawingml/2006/main" xmlns:r="http://schemas.openxmlformats.org/officeDocument/2006/relationships" xmlns:p="http://schemas.openxmlformats.org/presentationml/2006/main">
  <p:tag name="NUM" val="10"/>
</p:tagLst>
</file>

<file path=ppt/tags/tag44.xml><?xml version="1.0" encoding="utf-8"?>
<p:tagLst xmlns:a="http://schemas.openxmlformats.org/drawingml/2006/main" xmlns:r="http://schemas.openxmlformats.org/officeDocument/2006/relationships" xmlns:p="http://schemas.openxmlformats.org/presentationml/2006/main">
  <p:tag name="NUM" val="11"/>
</p:tagLst>
</file>

<file path=ppt/tags/tag45.xml><?xml version="1.0" encoding="utf-8"?>
<p:tagLst xmlns:a="http://schemas.openxmlformats.org/drawingml/2006/main" xmlns:r="http://schemas.openxmlformats.org/officeDocument/2006/relationships" xmlns:p="http://schemas.openxmlformats.org/presentationml/2006/main">
  <p:tag name="NUM" val="12"/>
</p:tagLst>
</file>

<file path=ppt/tags/tag46.xml><?xml version="1.0" encoding="utf-8"?>
<p:tagLst xmlns:a="http://schemas.openxmlformats.org/drawingml/2006/main" xmlns:r="http://schemas.openxmlformats.org/officeDocument/2006/relationships" xmlns:p="http://schemas.openxmlformats.org/presentationml/2006/main">
  <p:tag name="NUM" val="13"/>
</p:tagLst>
</file>

<file path=ppt/tags/tag47.xml><?xml version="1.0" encoding="utf-8"?>
<p:tagLst xmlns:a="http://schemas.openxmlformats.org/drawingml/2006/main" xmlns:r="http://schemas.openxmlformats.org/officeDocument/2006/relationships" xmlns:p="http://schemas.openxmlformats.org/presentationml/2006/main">
  <p:tag name="NUM" val="14"/>
</p:tagLst>
</file>

<file path=ppt/tags/tag48.xml><?xml version="1.0" encoding="utf-8"?>
<p:tagLst xmlns:a="http://schemas.openxmlformats.org/drawingml/2006/main" xmlns:r="http://schemas.openxmlformats.org/officeDocument/2006/relationships" xmlns:p="http://schemas.openxmlformats.org/presentationml/2006/main">
  <p:tag name="NUM" val="15"/>
</p:tagLst>
</file>

<file path=ppt/tags/tag49.xml><?xml version="1.0" encoding="utf-8"?>
<p:tagLst xmlns:a="http://schemas.openxmlformats.org/drawingml/2006/main" xmlns:r="http://schemas.openxmlformats.org/officeDocument/2006/relationships" xmlns:p="http://schemas.openxmlformats.org/presentationml/2006/main">
  <p:tag name="NUM" val="16"/>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17"/>
</p:tagLst>
</file>

<file path=ppt/tags/tag51.xml><?xml version="1.0" encoding="utf-8"?>
<p:tagLst xmlns:a="http://schemas.openxmlformats.org/drawingml/2006/main" xmlns:r="http://schemas.openxmlformats.org/officeDocument/2006/relationships" xmlns:p="http://schemas.openxmlformats.org/presentationml/2006/main">
  <p:tag name="NUM" val="18"/>
</p:tagLst>
</file>

<file path=ppt/tags/tag52.xml><?xml version="1.0" encoding="utf-8"?>
<p:tagLst xmlns:a="http://schemas.openxmlformats.org/drawingml/2006/main" xmlns:r="http://schemas.openxmlformats.org/officeDocument/2006/relationships" xmlns:p="http://schemas.openxmlformats.org/presentationml/2006/main">
  <p:tag name="NUM" val="19"/>
</p:tagLst>
</file>

<file path=ppt/tags/tag53.xml><?xml version="1.0" encoding="utf-8"?>
<p:tagLst xmlns:a="http://schemas.openxmlformats.org/drawingml/2006/main" xmlns:r="http://schemas.openxmlformats.org/officeDocument/2006/relationships" xmlns:p="http://schemas.openxmlformats.org/presentationml/2006/main">
  <p:tag name="NUM" val="20"/>
</p:tagLst>
</file>

<file path=ppt/tags/tag54.xml><?xml version="1.0" encoding="utf-8"?>
<p:tagLst xmlns:a="http://schemas.openxmlformats.org/drawingml/2006/main" xmlns:r="http://schemas.openxmlformats.org/officeDocument/2006/relationships" xmlns:p="http://schemas.openxmlformats.org/presentationml/2006/main">
  <p:tag name="NUM" val="21"/>
</p:tagLst>
</file>

<file path=ppt/tags/tag55.xml><?xml version="1.0" encoding="utf-8"?>
<p:tagLst xmlns:a="http://schemas.openxmlformats.org/drawingml/2006/main" xmlns:r="http://schemas.openxmlformats.org/officeDocument/2006/relationships" xmlns:p="http://schemas.openxmlformats.org/presentationml/2006/main">
  <p:tag name="NUM" val="22"/>
</p:tagLst>
</file>

<file path=ppt/tags/tag56.xml><?xml version="1.0" encoding="utf-8"?>
<p:tagLst xmlns:a="http://schemas.openxmlformats.org/drawingml/2006/main" xmlns:r="http://schemas.openxmlformats.org/officeDocument/2006/relationships" xmlns:p="http://schemas.openxmlformats.org/presentationml/2006/main">
  <p:tag name="NUM" val="23"/>
</p:tagLst>
</file>

<file path=ppt/tags/tag57.xml><?xml version="1.0" encoding="utf-8"?>
<p:tagLst xmlns:a="http://schemas.openxmlformats.org/drawingml/2006/main" xmlns:r="http://schemas.openxmlformats.org/officeDocument/2006/relationships" xmlns:p="http://schemas.openxmlformats.org/presentationml/2006/main">
  <p:tag name="NUM" val="24"/>
</p:tagLst>
</file>

<file path=ppt/tags/tag58.xml><?xml version="1.0" encoding="utf-8"?>
<p:tagLst xmlns:a="http://schemas.openxmlformats.org/drawingml/2006/main" xmlns:r="http://schemas.openxmlformats.org/officeDocument/2006/relationships" xmlns:p="http://schemas.openxmlformats.org/presentationml/2006/main">
  <p:tag name="NUM" val="9"/>
</p:tagLst>
</file>

<file path=ppt/tags/tag59.xml><?xml version="1.0" encoding="utf-8"?>
<p:tagLst xmlns:a="http://schemas.openxmlformats.org/drawingml/2006/main" xmlns:r="http://schemas.openxmlformats.org/officeDocument/2006/relationships" xmlns:p="http://schemas.openxmlformats.org/presentationml/2006/main">
  <p:tag name="NUM" val="27"/>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7"/>
</p:tagLst>
</file>

<file path=ppt/tags/tag61.xml><?xml version="1.0" encoding="utf-8"?>
<p:tagLst xmlns:a="http://schemas.openxmlformats.org/drawingml/2006/main" xmlns:r="http://schemas.openxmlformats.org/officeDocument/2006/relationships" xmlns:p="http://schemas.openxmlformats.org/presentationml/2006/main">
  <p:tag name="NUM" val="12"/>
</p:tagLst>
</file>

<file path=ppt/tags/tag62.xml><?xml version="1.0" encoding="utf-8"?>
<p:tagLst xmlns:a="http://schemas.openxmlformats.org/drawingml/2006/main" xmlns:r="http://schemas.openxmlformats.org/officeDocument/2006/relationships" xmlns:p="http://schemas.openxmlformats.org/presentationml/2006/main">
  <p:tag name="NUM" val="8"/>
</p:tagLst>
</file>

<file path=ppt/tags/tag63.xml><?xml version="1.0" encoding="utf-8"?>
<p:tagLst xmlns:a="http://schemas.openxmlformats.org/drawingml/2006/main" xmlns:r="http://schemas.openxmlformats.org/officeDocument/2006/relationships" xmlns:p="http://schemas.openxmlformats.org/presentationml/2006/main">
  <p:tag name="NUM" val="11"/>
</p:tagLst>
</file>

<file path=ppt/tags/tag64.xml><?xml version="1.0" encoding="utf-8"?>
<p:tagLst xmlns:a="http://schemas.openxmlformats.org/drawingml/2006/main" xmlns:r="http://schemas.openxmlformats.org/officeDocument/2006/relationships" xmlns:p="http://schemas.openxmlformats.org/presentationml/2006/main">
  <p:tag name="NUM" val="13"/>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4"/>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5"/>
</p:tagLst>
</file>

<file path=ppt/tags/tag74.xml><?xml version="1.0" encoding="utf-8"?>
<p:tagLst xmlns:a="http://schemas.openxmlformats.org/drawingml/2006/main" xmlns:r="http://schemas.openxmlformats.org/officeDocument/2006/relationships" xmlns:p="http://schemas.openxmlformats.org/presentationml/2006/main">
  <p:tag name="NUM" val="6"/>
</p:tagLst>
</file>

<file path=ppt/tags/tag75.xml><?xml version="1.0" encoding="utf-8"?>
<p:tagLst xmlns:a="http://schemas.openxmlformats.org/drawingml/2006/main" xmlns:r="http://schemas.openxmlformats.org/officeDocument/2006/relationships" xmlns:p="http://schemas.openxmlformats.org/presentationml/2006/main">
  <p:tag name="NUM" val="7"/>
</p:tagLst>
</file>

<file path=ppt/tags/tag76.xml><?xml version="1.0" encoding="utf-8"?>
<p:tagLst xmlns:a="http://schemas.openxmlformats.org/drawingml/2006/main" xmlns:r="http://schemas.openxmlformats.org/officeDocument/2006/relationships" xmlns:p="http://schemas.openxmlformats.org/presentationml/2006/main">
  <p:tag name="NUM" val="8"/>
</p:tagLst>
</file>

<file path=ppt/tags/tag77.xml><?xml version="1.0" encoding="utf-8"?>
<p:tagLst xmlns:a="http://schemas.openxmlformats.org/drawingml/2006/main" xmlns:r="http://schemas.openxmlformats.org/officeDocument/2006/relationships" xmlns:p="http://schemas.openxmlformats.org/presentationml/2006/main">
  <p:tag name="NUM" val="9"/>
</p:tagLst>
</file>

<file path=ppt/tags/tag78.xml><?xml version="1.0" encoding="utf-8"?>
<p:tagLst xmlns:a="http://schemas.openxmlformats.org/drawingml/2006/main" xmlns:r="http://schemas.openxmlformats.org/officeDocument/2006/relationships" xmlns:p="http://schemas.openxmlformats.org/presentationml/2006/main">
  <p:tag name="NUM" val="10"/>
</p:tagLst>
</file>

<file path=ppt/tags/tag79.xml><?xml version="1.0" encoding="utf-8"?>
<p:tagLst xmlns:a="http://schemas.openxmlformats.org/drawingml/2006/main" xmlns:r="http://schemas.openxmlformats.org/officeDocument/2006/relationships" xmlns:p="http://schemas.openxmlformats.org/presentationml/2006/main">
  <p:tag name="NUM" val="8"/>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11"/>
</p:tagLst>
</file>

<file path=ppt/tags/tag81.xml><?xml version="1.0" encoding="utf-8"?>
<p:tagLst xmlns:a="http://schemas.openxmlformats.org/drawingml/2006/main" xmlns:r="http://schemas.openxmlformats.org/officeDocument/2006/relationships" xmlns:p="http://schemas.openxmlformats.org/presentationml/2006/main">
  <p:tag name="NUM" val="7"/>
</p:tagLst>
</file>

<file path=ppt/tags/tag82.xml><?xml version="1.0" encoding="utf-8"?>
<p:tagLst xmlns:a="http://schemas.openxmlformats.org/drawingml/2006/main" xmlns:r="http://schemas.openxmlformats.org/officeDocument/2006/relationships" xmlns:p="http://schemas.openxmlformats.org/presentationml/2006/main">
  <p:tag name="NUM" val="12"/>
</p:tagLst>
</file>

<file path=ppt/tags/tag83.xml><?xml version="1.0" encoding="utf-8"?>
<p:tagLst xmlns:a="http://schemas.openxmlformats.org/drawingml/2006/main" xmlns:r="http://schemas.openxmlformats.org/officeDocument/2006/relationships" xmlns:p="http://schemas.openxmlformats.org/presentationml/2006/main">
  <p:tag name="NUM" val="8"/>
</p:tagLst>
</file>

<file path=ppt/tags/tag84.xml><?xml version="1.0" encoding="utf-8"?>
<p:tagLst xmlns:a="http://schemas.openxmlformats.org/drawingml/2006/main" xmlns:r="http://schemas.openxmlformats.org/officeDocument/2006/relationships" xmlns:p="http://schemas.openxmlformats.org/presentationml/2006/main">
  <p:tag name="NUM" val="11"/>
</p:tagLst>
</file>

<file path=ppt/tags/tag85.xml><?xml version="1.0" encoding="utf-8"?>
<p:tagLst xmlns:a="http://schemas.openxmlformats.org/drawingml/2006/main" xmlns:r="http://schemas.openxmlformats.org/officeDocument/2006/relationships" xmlns:p="http://schemas.openxmlformats.org/presentationml/2006/main">
  <p:tag name="NUM" val="13"/>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ags/tag90.xml><?xml version="1.0" encoding="utf-8"?>
<p:tagLst xmlns:a="http://schemas.openxmlformats.org/drawingml/2006/main" xmlns:r="http://schemas.openxmlformats.org/officeDocument/2006/relationships" xmlns:p="http://schemas.openxmlformats.org/presentationml/2006/main">
  <p:tag name="NUM" val="5"/>
</p:tagLst>
</file>

<file path=ppt/tags/tag91.xml><?xml version="1.0" encoding="utf-8"?>
<p:tagLst xmlns:a="http://schemas.openxmlformats.org/drawingml/2006/main" xmlns:r="http://schemas.openxmlformats.org/officeDocument/2006/relationships" xmlns:p="http://schemas.openxmlformats.org/presentationml/2006/main">
  <p:tag name="NUM" val="6"/>
</p:tagLst>
</file>

<file path=ppt/tags/tag92.xml><?xml version="1.0" encoding="utf-8"?>
<p:tagLst xmlns:a="http://schemas.openxmlformats.org/drawingml/2006/main" xmlns:r="http://schemas.openxmlformats.org/officeDocument/2006/relationships" xmlns:p="http://schemas.openxmlformats.org/presentationml/2006/main">
  <p:tag name="NUM" val="7"/>
</p:tagLst>
</file>

<file path=ppt/tags/tag93.xml><?xml version="1.0" encoding="utf-8"?>
<p:tagLst xmlns:a="http://schemas.openxmlformats.org/drawingml/2006/main" xmlns:r="http://schemas.openxmlformats.org/officeDocument/2006/relationships" xmlns:p="http://schemas.openxmlformats.org/presentationml/2006/main">
  <p:tag name="NUM" val="8"/>
</p:tagLst>
</file>

<file path=ppt/tags/tag94.xml><?xml version="1.0" encoding="utf-8"?>
<p:tagLst xmlns:a="http://schemas.openxmlformats.org/drawingml/2006/main" xmlns:r="http://schemas.openxmlformats.org/officeDocument/2006/relationships" xmlns:p="http://schemas.openxmlformats.org/presentationml/2006/main">
  <p:tag name="NUM" val="9"/>
</p:tagLst>
</file>

<file path=ppt/tags/tag95.xml><?xml version="1.0" encoding="utf-8"?>
<p:tagLst xmlns:a="http://schemas.openxmlformats.org/drawingml/2006/main" xmlns:r="http://schemas.openxmlformats.org/officeDocument/2006/relationships" xmlns:p="http://schemas.openxmlformats.org/presentationml/2006/main">
  <p:tag name="NUM" val="10"/>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3"/>
</p:tagLst>
</file>

<file path=ppt/tags/tag9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Thème Office">
  <a:themeElements>
    <a:clrScheme name="Custom 1">
      <a:dk1>
        <a:srgbClr val="212121"/>
      </a:dk1>
      <a:lt1>
        <a:srgbClr val="FFFFFF"/>
      </a:lt1>
      <a:dk2>
        <a:srgbClr val="000000"/>
      </a:dk2>
      <a:lt2>
        <a:srgbClr val="FFFFFF"/>
      </a:lt2>
      <a:accent1>
        <a:srgbClr val="ED1C24"/>
      </a:accent1>
      <a:accent2>
        <a:srgbClr val="515156"/>
      </a:accent2>
      <a:accent3>
        <a:srgbClr val="EEEEEF"/>
      </a:accent3>
      <a:accent4>
        <a:srgbClr val="C8E1F3"/>
      </a:accent4>
      <a:accent5>
        <a:srgbClr val="C8C8C8"/>
      </a:accent5>
      <a:accent6>
        <a:srgbClr val="DBDBDE"/>
      </a:accent6>
      <a:hlink>
        <a:srgbClr val="ACC2FE"/>
      </a:hlink>
      <a:folHlink>
        <a:srgbClr val="AEAEA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GER_template_reseach_draft_V3" id="{4931A582-C8F0-9E44-AA2D-91A85115002C}" vid="{EA19B7A6-AF31-194A-9C57-C948D8D5A1BB}"/>
    </a:ext>
  </a:extLst>
</a:theme>
</file>

<file path=ppt/theme/theme2.xml><?xml version="1.0" encoding="utf-8"?>
<a:theme xmlns:a="http://schemas.openxmlformats.org/drawingml/2006/main" name="2_Thème Office">
  <a:themeElements>
    <a:clrScheme name="Custom 1">
      <a:dk1>
        <a:srgbClr val="212121"/>
      </a:dk1>
      <a:lt1>
        <a:srgbClr val="FFFFFF"/>
      </a:lt1>
      <a:dk2>
        <a:srgbClr val="000000"/>
      </a:dk2>
      <a:lt2>
        <a:srgbClr val="FFFFFF"/>
      </a:lt2>
      <a:accent1>
        <a:srgbClr val="ED1C24"/>
      </a:accent1>
      <a:accent2>
        <a:srgbClr val="515156"/>
      </a:accent2>
      <a:accent3>
        <a:srgbClr val="EEEEEF"/>
      </a:accent3>
      <a:accent4>
        <a:srgbClr val="C8E1F3"/>
      </a:accent4>
      <a:accent5>
        <a:srgbClr val="C8C8C8"/>
      </a:accent5>
      <a:accent6>
        <a:srgbClr val="DBDBDE"/>
      </a:accent6>
      <a:hlink>
        <a:srgbClr val="ACC2FE"/>
      </a:hlink>
      <a:folHlink>
        <a:srgbClr val="AEAEA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GER - Research template EN" id="{0BC34CFC-9859-4BC4-B3E1-0E9D988C7BAC}" vid="{829B1112-FA95-4D77-8148-8DA0A50D9282}"/>
    </a:ext>
  </a:extLst>
</a:theme>
</file>

<file path=ppt/theme/theme3.xml><?xml version="1.0" encoding="utf-8"?>
<a:theme xmlns:a="http://schemas.openxmlformats.org/drawingml/2006/main" name="3_Thème Office">
  <a:themeElements>
    <a:clrScheme name="Custom 1">
      <a:dk1>
        <a:srgbClr val="212121"/>
      </a:dk1>
      <a:lt1>
        <a:srgbClr val="FFFFFF"/>
      </a:lt1>
      <a:dk2>
        <a:srgbClr val="000000"/>
      </a:dk2>
      <a:lt2>
        <a:srgbClr val="FFFFFF"/>
      </a:lt2>
      <a:accent1>
        <a:srgbClr val="ED1C24"/>
      </a:accent1>
      <a:accent2>
        <a:srgbClr val="515156"/>
      </a:accent2>
      <a:accent3>
        <a:srgbClr val="EEEEEF"/>
      </a:accent3>
      <a:accent4>
        <a:srgbClr val="C8E1F3"/>
      </a:accent4>
      <a:accent5>
        <a:srgbClr val="C8C8C8"/>
      </a:accent5>
      <a:accent6>
        <a:srgbClr val="DBDBDE"/>
      </a:accent6>
      <a:hlink>
        <a:srgbClr val="ACC2FE"/>
      </a:hlink>
      <a:folHlink>
        <a:srgbClr val="AEAEA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GER - Research template EN" id="{0BC34CFC-9859-4BC4-B3E1-0E9D988C7BAC}" vid="{06F9958D-3964-48C8-B7C1-894B3CF2E0C1}"/>
    </a:ext>
  </a:extLst>
</a:theme>
</file>

<file path=ppt/theme/theme4.xml><?xml version="1.0" encoding="utf-8"?>
<a:theme xmlns:a="http://schemas.openxmlformats.org/drawingml/2006/main" name="1_Thème Office">
  <a:themeElements>
    <a:clrScheme name="Custom 1">
      <a:dk1>
        <a:srgbClr val="212121"/>
      </a:dk1>
      <a:lt1>
        <a:srgbClr val="FFFFFF"/>
      </a:lt1>
      <a:dk2>
        <a:srgbClr val="000000"/>
      </a:dk2>
      <a:lt2>
        <a:srgbClr val="FFFFFF"/>
      </a:lt2>
      <a:accent1>
        <a:srgbClr val="ED1C24"/>
      </a:accent1>
      <a:accent2>
        <a:srgbClr val="515156"/>
      </a:accent2>
      <a:accent3>
        <a:srgbClr val="EEEEEF"/>
      </a:accent3>
      <a:accent4>
        <a:srgbClr val="C8E1F3"/>
      </a:accent4>
      <a:accent5>
        <a:srgbClr val="C8C8C8"/>
      </a:accent5>
      <a:accent6>
        <a:srgbClr val="DBDBDE"/>
      </a:accent6>
      <a:hlink>
        <a:srgbClr val="ACC2FE"/>
      </a:hlink>
      <a:folHlink>
        <a:srgbClr val="AEAEA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GER - Research template EN" id="{0BC34CFC-9859-4BC4-B3E1-0E9D988C7BAC}" vid="{06F9958D-3964-48C8-B7C1-894B3CF2E0C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6f08f82-08ea-4ed5-ab2e-08ea85cbbfac">
      <Terms xmlns="http://schemas.microsoft.com/office/infopath/2007/PartnerControls"/>
    </lcf76f155ced4ddcb4097134ff3c332f>
    <TaxCatchAll xmlns="818e18ff-fcf9-441f-af47-13d1d5de7235" xsi:nil="true"/>
    <_dlc_DocId xmlns="818e18ff-fcf9-441f-af47-13d1d5de7235">NUMMKC7J6F63-973119674-46004</_dlc_DocId>
    <_dlc_DocIdUrl xmlns="818e18ff-fcf9-441f-af47-13d1d5de7235">
      <Url>https://leger360.sharepoint.com/sites/CustProj-3110/_layouts/15/DocIdRedir.aspx?ID=NUMMKC7J6F63-973119674-46004</Url>
      <Description>NUMMKC7J6F63-973119674-46004</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8411EFB39EAA745A28E933B32E24169" ma:contentTypeVersion="13" ma:contentTypeDescription="Create a new document." ma:contentTypeScope="" ma:versionID="d93c8c33da8f82b4fc3860a0b0f51524">
  <xsd:schema xmlns:xsd="http://www.w3.org/2001/XMLSchema" xmlns:xs="http://www.w3.org/2001/XMLSchema" xmlns:p="http://schemas.microsoft.com/office/2006/metadata/properties" xmlns:ns2="818e18ff-fcf9-441f-af47-13d1d5de7235" xmlns:ns3="26f08f82-08ea-4ed5-ab2e-08ea85cbbfac" targetNamespace="http://schemas.microsoft.com/office/2006/metadata/properties" ma:root="true" ma:fieldsID="96298bff0a40e57f0e34d1e3f50ddd01" ns2:_="" ns3:_="">
    <xsd:import namespace="818e18ff-fcf9-441f-af47-13d1d5de7235"/>
    <xsd:import namespace="26f08f82-08ea-4ed5-ab2e-08ea85cbbfa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DateTake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BillingMetadata"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8e18ff-fcf9-441f-af47-13d1d5de723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2034f98b-3be5-4db5-82ea-f642de76f963}" ma:internalName="TaxCatchAll" ma:showField="CatchAllData" ma:web="818e18ff-fcf9-441f-af47-13d1d5de723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6f08f82-08ea-4ed5-ab2e-08ea85cbbfa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eeec265-8ff9-4f68-bf38-67439aee3ac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descrip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7591CC3-7C75-432F-8A35-C625F7B4F4F8}">
  <ds:schemaRefs>
    <ds:schemaRef ds:uri="818e18ff-fcf9-441f-af47-13d1d5de7235"/>
    <ds:schemaRef ds:uri="http://schemas.microsoft.com/office/infopath/2007/PartnerControls"/>
    <ds:schemaRef ds:uri="http://purl.org/dc/elements/1.1/"/>
    <ds:schemaRef ds:uri="http://purl.org/dc/terms/"/>
    <ds:schemaRef ds:uri="http://schemas.microsoft.com/office/2006/metadata/properties"/>
    <ds:schemaRef ds:uri="http://www.w3.org/XML/1998/namespace"/>
    <ds:schemaRef ds:uri="http://schemas.microsoft.com/office/2006/documentManagement/types"/>
    <ds:schemaRef ds:uri="26f08f82-08ea-4ed5-ab2e-08ea85cbbfac"/>
    <ds:schemaRef ds:uri="http://purl.org/dc/dcmitype/"/>
    <ds:schemaRef ds:uri="http://schemas.openxmlformats.org/package/2006/metadata/core-properties"/>
  </ds:schemaRefs>
</ds:datastoreItem>
</file>

<file path=customXml/itemProps2.xml><?xml version="1.0" encoding="utf-8"?>
<ds:datastoreItem xmlns:ds="http://schemas.openxmlformats.org/officeDocument/2006/customXml" ds:itemID="{5702CC9A-8BB3-49F7-9B21-2AECD58BFD61}">
  <ds:schemaRefs>
    <ds:schemaRef ds:uri="http://schemas.microsoft.com/sharepoint/v3/contenttype/forms"/>
  </ds:schemaRefs>
</ds:datastoreItem>
</file>

<file path=customXml/itemProps3.xml><?xml version="1.0" encoding="utf-8"?>
<ds:datastoreItem xmlns:ds="http://schemas.openxmlformats.org/officeDocument/2006/customXml" ds:itemID="{E2051994-147F-498C-950D-DBE0ABCEE6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8e18ff-fcf9-441f-af47-13d1d5de7235"/>
    <ds:schemaRef ds:uri="26f08f82-08ea-4ed5-ab2e-08ea85cbbf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03051B4-3799-4D1F-AE25-ACE8796E4B7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LEGER_template_reseach_draft_V3</Template>
  <TotalTime>0</TotalTime>
  <Words>5121</Words>
  <Application>Microsoft Office PowerPoint</Application>
  <PresentationFormat>Grand écran</PresentationFormat>
  <Paragraphs>1721</Paragraphs>
  <Slides>34</Slides>
  <Notes>6</Notes>
  <HiddenSlides>0</HiddenSlides>
  <MMClips>0</MMClips>
  <ScaleCrop>false</ScaleCrop>
  <HeadingPairs>
    <vt:vector size="6" baseType="variant">
      <vt:variant>
        <vt:lpstr>Polices utilisées</vt:lpstr>
      </vt:variant>
      <vt:variant>
        <vt:i4>6</vt:i4>
      </vt:variant>
      <vt:variant>
        <vt:lpstr>Thème</vt:lpstr>
      </vt:variant>
      <vt:variant>
        <vt:i4>4</vt:i4>
      </vt:variant>
      <vt:variant>
        <vt:lpstr>Titres des diapositives</vt:lpstr>
      </vt:variant>
      <vt:variant>
        <vt:i4>34</vt:i4>
      </vt:variant>
    </vt:vector>
  </HeadingPairs>
  <TitlesOfParts>
    <vt:vector size="44" baseType="lpstr">
      <vt:lpstr>Aptos</vt:lpstr>
      <vt:lpstr>Aptos Light</vt:lpstr>
      <vt:lpstr>Aptos SemiBold</vt:lpstr>
      <vt:lpstr>Arial</vt:lpstr>
      <vt:lpstr>Arial,Sans-Serif</vt:lpstr>
      <vt:lpstr>Calibri</vt:lpstr>
      <vt:lpstr>Thème Office</vt:lpstr>
      <vt:lpstr>2_Thème Office</vt:lpstr>
      <vt:lpstr>3_Thème Office</vt:lpstr>
      <vt:lpstr>1_Thème Office</vt:lpstr>
      <vt:lpstr>Report</vt:lpstr>
      <vt:lpstr>Introduction</vt:lpstr>
      <vt:lpstr>About polling</vt:lpstr>
      <vt:lpstr>Présentation PowerPoint</vt:lpstr>
      <vt:lpstr>Présentation PowerPoint</vt:lpstr>
      <vt:lpstr>Présentation PowerPoint</vt:lpstr>
      <vt:lpstr>Présentation PowerPoint</vt:lpstr>
      <vt:lpstr>Présentation PowerPoint</vt:lpstr>
      <vt:lpstr>Survey of Canadians </vt:lpstr>
      <vt:lpstr>Survey of Canadians </vt:lpstr>
      <vt:lpstr>Présentation PowerPoint</vt:lpstr>
      <vt:lpstr>Survey of Canadians </vt:lpstr>
      <vt:lpstr>Survey of Canadians </vt:lpstr>
      <vt:lpstr>Survey of Canadians </vt:lpstr>
      <vt:lpstr>Survey of Canadians </vt:lpstr>
      <vt:lpstr>Survey of Canadians </vt:lpstr>
      <vt:lpstr>Survey of Canadians </vt:lpstr>
      <vt:lpstr>Survey of Canadians </vt:lpstr>
      <vt:lpstr>Survey of Canadians </vt:lpstr>
      <vt:lpstr>Présentation PowerPoint</vt:lpstr>
      <vt:lpstr>Survey of Canadians </vt:lpstr>
      <vt:lpstr>Survey of Canadians </vt:lpstr>
      <vt:lpstr>Survey of Canadians </vt:lpstr>
      <vt:lpstr>Survey of Canadians </vt:lpstr>
      <vt:lpstr>Survey of Canadians </vt:lpstr>
      <vt:lpstr>Survey of Canadians </vt:lpstr>
      <vt:lpstr>Survey of Canadians </vt:lpstr>
      <vt:lpstr>Survey of Canadians </vt:lpstr>
      <vt:lpstr>Survey of Canadians </vt:lpstr>
      <vt:lpstr>Respondent Profile</vt:lpstr>
      <vt:lpstr>Appendix</vt:lpstr>
      <vt:lpstr>Appendix</vt:lpstr>
      <vt:lpstr>Appendix</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Catherine Marcoux</dc:creator>
  <cp:lastModifiedBy>Émilie Cyr</cp:lastModifiedBy>
  <cp:revision>1</cp:revision>
  <dcterms:created xsi:type="dcterms:W3CDTF">2024-04-25T18:51:31Z</dcterms:created>
  <dcterms:modified xsi:type="dcterms:W3CDTF">2026-04-30T17:20:35Z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0x01010048411EFB39EAA745A28E933B32E24169</vt:lpwstr>
  </property>
  <property fmtid="{D5CDD505-2E9C-101B-9397-08002B2CF9AE}" pid="4" name="_dlc_DocIdItemGuid">
    <vt:lpwstr>4596b9f0-c60a-4d33-9689-7aaf4b0339ff</vt:lpwstr>
  </property>
  <property fmtid="{D5CDD505-2E9C-101B-9397-08002B2CF9AE}" pid="5" name="META">
    <vt:lpwstr/>
  </property>
</Properties>
</file>